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260" r:id="rId8"/>
    <p:sldId id="261" r:id="rId9"/>
    <p:sldId id="262" r:id="rId10"/>
  </p:sldIdLst>
  <p:sldSz cx="10058400" cy="7772400"/>
  <p:notesSz cx="10058400" cy="7772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1584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2920" y="310896"/>
            <a:ext cx="9052560" cy="12435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2920" y="1787652"/>
            <a:ext cx="9052560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10" Type="http://schemas.openxmlformats.org/officeDocument/2006/relationships/image" Target="../media/image34.png"/><Relationship Id="rId4" Type="http://schemas.openxmlformats.org/officeDocument/2006/relationships/image" Target="../media/image28.jp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5"/>
            <a:ext cx="10058400" cy="5451475"/>
            <a:chOff x="0" y="1057655"/>
            <a:chExt cx="10058400" cy="54514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57655"/>
              <a:ext cx="10058400" cy="545134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35095" y="3317748"/>
              <a:ext cx="3343655" cy="58064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15328" y="4326635"/>
              <a:ext cx="2607563" cy="2346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19771" y="4732020"/>
              <a:ext cx="1403604" cy="15087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99576" y="4732020"/>
              <a:ext cx="128016" cy="14935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40168" y="5027675"/>
              <a:ext cx="1150619" cy="15087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54796" y="5027675"/>
              <a:ext cx="161544" cy="14935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15428" y="5323332"/>
              <a:ext cx="760475" cy="15087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58200" y="5323332"/>
              <a:ext cx="167639" cy="14935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45907" y="5618988"/>
              <a:ext cx="954024" cy="15087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42632" y="5914644"/>
              <a:ext cx="1304544" cy="15087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17280" y="5914644"/>
              <a:ext cx="167639" cy="14935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670291" y="6214871"/>
              <a:ext cx="658495" cy="144780"/>
            </a:xfrm>
            <a:custGeom>
              <a:avLst/>
              <a:gdLst/>
              <a:ahLst/>
              <a:cxnLst/>
              <a:rect l="l" t="t" r="r" b="b"/>
              <a:pathLst>
                <a:path w="658495" h="144779">
                  <a:moveTo>
                    <a:pt x="348996" y="144780"/>
                  </a:moveTo>
                  <a:lnTo>
                    <a:pt x="310038" y="135826"/>
                  </a:lnTo>
                  <a:lnTo>
                    <a:pt x="297179" y="120396"/>
                  </a:lnTo>
                  <a:lnTo>
                    <a:pt x="293417" y="114157"/>
                  </a:lnTo>
                  <a:lnTo>
                    <a:pt x="291083" y="107061"/>
                  </a:lnTo>
                  <a:lnTo>
                    <a:pt x="289893" y="99393"/>
                  </a:lnTo>
                  <a:lnTo>
                    <a:pt x="289559" y="91440"/>
                  </a:lnTo>
                  <a:lnTo>
                    <a:pt x="290441" y="79462"/>
                  </a:lnTo>
                  <a:lnTo>
                    <a:pt x="313396" y="44934"/>
                  </a:lnTo>
                  <a:lnTo>
                    <a:pt x="347472" y="36576"/>
                  </a:lnTo>
                  <a:lnTo>
                    <a:pt x="358092" y="37099"/>
                  </a:lnTo>
                  <a:lnTo>
                    <a:pt x="394144" y="51435"/>
                  </a:lnTo>
                  <a:lnTo>
                    <a:pt x="400325" y="59436"/>
                  </a:lnTo>
                  <a:lnTo>
                    <a:pt x="342900" y="59436"/>
                  </a:lnTo>
                  <a:lnTo>
                    <a:pt x="338328" y="62484"/>
                  </a:lnTo>
                  <a:lnTo>
                    <a:pt x="333756" y="67056"/>
                  </a:lnTo>
                  <a:lnTo>
                    <a:pt x="332232" y="70104"/>
                  </a:lnTo>
                  <a:lnTo>
                    <a:pt x="330708" y="74676"/>
                  </a:lnTo>
                  <a:lnTo>
                    <a:pt x="329184" y="82296"/>
                  </a:lnTo>
                  <a:lnTo>
                    <a:pt x="407656" y="82296"/>
                  </a:lnTo>
                  <a:lnTo>
                    <a:pt x="408122" y="86272"/>
                  </a:lnTo>
                  <a:lnTo>
                    <a:pt x="408432" y="96012"/>
                  </a:lnTo>
                  <a:lnTo>
                    <a:pt x="408432" y="100584"/>
                  </a:lnTo>
                  <a:lnTo>
                    <a:pt x="329184" y="100584"/>
                  </a:lnTo>
                  <a:lnTo>
                    <a:pt x="330708" y="106680"/>
                  </a:lnTo>
                  <a:lnTo>
                    <a:pt x="332232" y="111252"/>
                  </a:lnTo>
                  <a:lnTo>
                    <a:pt x="333756" y="114300"/>
                  </a:lnTo>
                  <a:lnTo>
                    <a:pt x="338328" y="118872"/>
                  </a:lnTo>
                  <a:lnTo>
                    <a:pt x="342900" y="121920"/>
                  </a:lnTo>
                  <a:lnTo>
                    <a:pt x="402941" y="121920"/>
                  </a:lnTo>
                  <a:lnTo>
                    <a:pt x="402074" y="123253"/>
                  </a:lnTo>
                  <a:lnTo>
                    <a:pt x="369570" y="143446"/>
                  </a:lnTo>
                  <a:lnTo>
                    <a:pt x="359854" y="144470"/>
                  </a:lnTo>
                  <a:lnTo>
                    <a:pt x="348996" y="144780"/>
                  </a:lnTo>
                  <a:close/>
                </a:path>
                <a:path w="658495" h="144779">
                  <a:moveTo>
                    <a:pt x="407656" y="82296"/>
                  </a:moveTo>
                  <a:lnTo>
                    <a:pt x="368808" y="82296"/>
                  </a:lnTo>
                  <a:lnTo>
                    <a:pt x="367284" y="74676"/>
                  </a:lnTo>
                  <a:lnTo>
                    <a:pt x="365760" y="68580"/>
                  </a:lnTo>
                  <a:lnTo>
                    <a:pt x="359664" y="62484"/>
                  </a:lnTo>
                  <a:lnTo>
                    <a:pt x="355092" y="59436"/>
                  </a:lnTo>
                  <a:lnTo>
                    <a:pt x="400325" y="59436"/>
                  </a:lnTo>
                  <a:lnTo>
                    <a:pt x="402336" y="62484"/>
                  </a:lnTo>
                  <a:lnTo>
                    <a:pt x="405217" y="69651"/>
                  </a:lnTo>
                  <a:lnTo>
                    <a:pt x="407098" y="77533"/>
                  </a:lnTo>
                  <a:lnTo>
                    <a:pt x="407656" y="82296"/>
                  </a:lnTo>
                  <a:close/>
                </a:path>
                <a:path w="658495" h="144779">
                  <a:moveTo>
                    <a:pt x="402941" y="121920"/>
                  </a:moveTo>
                  <a:lnTo>
                    <a:pt x="353568" y="121920"/>
                  </a:lnTo>
                  <a:lnTo>
                    <a:pt x="356616" y="120396"/>
                  </a:lnTo>
                  <a:lnTo>
                    <a:pt x="361188" y="118872"/>
                  </a:lnTo>
                  <a:lnTo>
                    <a:pt x="362712" y="117348"/>
                  </a:lnTo>
                  <a:lnTo>
                    <a:pt x="365760" y="115824"/>
                  </a:lnTo>
                  <a:lnTo>
                    <a:pt x="367284" y="112776"/>
                  </a:lnTo>
                  <a:lnTo>
                    <a:pt x="406908" y="115824"/>
                  </a:lnTo>
                  <a:lnTo>
                    <a:pt x="402941" y="121920"/>
                  </a:lnTo>
                  <a:close/>
                </a:path>
                <a:path w="658495" h="144779">
                  <a:moveTo>
                    <a:pt x="525779" y="123444"/>
                  </a:moveTo>
                  <a:lnTo>
                    <a:pt x="483108" y="123444"/>
                  </a:lnTo>
                  <a:lnTo>
                    <a:pt x="489204" y="120396"/>
                  </a:lnTo>
                  <a:lnTo>
                    <a:pt x="493776" y="115824"/>
                  </a:lnTo>
                  <a:lnTo>
                    <a:pt x="493776" y="111252"/>
                  </a:lnTo>
                  <a:lnTo>
                    <a:pt x="492252" y="108204"/>
                  </a:lnTo>
                  <a:lnTo>
                    <a:pt x="486156" y="105156"/>
                  </a:lnTo>
                  <a:lnTo>
                    <a:pt x="481584" y="103632"/>
                  </a:lnTo>
                  <a:lnTo>
                    <a:pt x="461486" y="100726"/>
                  </a:lnTo>
                  <a:lnTo>
                    <a:pt x="453771" y="99060"/>
                  </a:lnTo>
                  <a:lnTo>
                    <a:pt x="447770" y="97393"/>
                  </a:lnTo>
                  <a:lnTo>
                    <a:pt x="443484" y="96012"/>
                  </a:lnTo>
                  <a:lnTo>
                    <a:pt x="437388" y="94488"/>
                  </a:lnTo>
                  <a:lnTo>
                    <a:pt x="432816" y="89916"/>
                  </a:lnTo>
                  <a:lnTo>
                    <a:pt x="429768" y="85344"/>
                  </a:lnTo>
                  <a:lnTo>
                    <a:pt x="425196" y="80772"/>
                  </a:lnTo>
                  <a:lnTo>
                    <a:pt x="423672" y="74676"/>
                  </a:lnTo>
                  <a:lnTo>
                    <a:pt x="423672" y="62484"/>
                  </a:lnTo>
                  <a:lnTo>
                    <a:pt x="425196" y="56388"/>
                  </a:lnTo>
                  <a:lnTo>
                    <a:pt x="429768" y="51816"/>
                  </a:lnTo>
                  <a:lnTo>
                    <a:pt x="434340" y="45720"/>
                  </a:lnTo>
                  <a:lnTo>
                    <a:pt x="473964" y="36576"/>
                  </a:lnTo>
                  <a:lnTo>
                    <a:pt x="482536" y="36837"/>
                  </a:lnTo>
                  <a:lnTo>
                    <a:pt x="519684" y="51816"/>
                  </a:lnTo>
                  <a:lnTo>
                    <a:pt x="522732" y="57912"/>
                  </a:lnTo>
                  <a:lnTo>
                    <a:pt x="464820" y="57912"/>
                  </a:lnTo>
                  <a:lnTo>
                    <a:pt x="461772" y="59436"/>
                  </a:lnTo>
                  <a:lnTo>
                    <a:pt x="460248" y="60960"/>
                  </a:lnTo>
                  <a:lnTo>
                    <a:pt x="458724" y="64008"/>
                  </a:lnTo>
                  <a:lnTo>
                    <a:pt x="458724" y="68580"/>
                  </a:lnTo>
                  <a:lnTo>
                    <a:pt x="460248" y="70104"/>
                  </a:lnTo>
                  <a:lnTo>
                    <a:pt x="466344" y="73152"/>
                  </a:lnTo>
                  <a:lnTo>
                    <a:pt x="470916" y="74676"/>
                  </a:lnTo>
                  <a:lnTo>
                    <a:pt x="480060" y="74676"/>
                  </a:lnTo>
                  <a:lnTo>
                    <a:pt x="489513" y="76057"/>
                  </a:lnTo>
                  <a:lnTo>
                    <a:pt x="527303" y="97536"/>
                  </a:lnTo>
                  <a:lnTo>
                    <a:pt x="528827" y="103632"/>
                  </a:lnTo>
                  <a:lnTo>
                    <a:pt x="528827" y="114300"/>
                  </a:lnTo>
                  <a:lnTo>
                    <a:pt x="527303" y="120396"/>
                  </a:lnTo>
                  <a:lnTo>
                    <a:pt x="525779" y="123444"/>
                  </a:lnTo>
                  <a:close/>
                </a:path>
                <a:path w="658495" h="144779">
                  <a:moveTo>
                    <a:pt x="487680" y="68580"/>
                  </a:moveTo>
                  <a:lnTo>
                    <a:pt x="487680" y="64008"/>
                  </a:lnTo>
                  <a:lnTo>
                    <a:pt x="486156" y="62484"/>
                  </a:lnTo>
                  <a:lnTo>
                    <a:pt x="483108" y="60960"/>
                  </a:lnTo>
                  <a:lnTo>
                    <a:pt x="480060" y="57912"/>
                  </a:lnTo>
                  <a:lnTo>
                    <a:pt x="522732" y="57912"/>
                  </a:lnTo>
                  <a:lnTo>
                    <a:pt x="525779" y="64008"/>
                  </a:lnTo>
                  <a:lnTo>
                    <a:pt x="487680" y="68580"/>
                  </a:lnTo>
                  <a:close/>
                </a:path>
                <a:path w="658495" h="144779">
                  <a:moveTo>
                    <a:pt x="475488" y="144780"/>
                  </a:moveTo>
                  <a:lnTo>
                    <a:pt x="434340" y="137160"/>
                  </a:lnTo>
                  <a:lnTo>
                    <a:pt x="419100" y="114300"/>
                  </a:lnTo>
                  <a:lnTo>
                    <a:pt x="458724" y="109728"/>
                  </a:lnTo>
                  <a:lnTo>
                    <a:pt x="460248" y="114300"/>
                  </a:lnTo>
                  <a:lnTo>
                    <a:pt x="467868" y="121920"/>
                  </a:lnTo>
                  <a:lnTo>
                    <a:pt x="472440" y="123444"/>
                  </a:lnTo>
                  <a:lnTo>
                    <a:pt x="525779" y="123444"/>
                  </a:lnTo>
                  <a:lnTo>
                    <a:pt x="521208" y="132588"/>
                  </a:lnTo>
                  <a:lnTo>
                    <a:pt x="485203" y="144494"/>
                  </a:lnTo>
                  <a:lnTo>
                    <a:pt x="475488" y="144780"/>
                  </a:lnTo>
                  <a:close/>
                </a:path>
                <a:path w="658495" h="144779">
                  <a:moveTo>
                    <a:pt x="45719" y="143256"/>
                  </a:moveTo>
                  <a:lnTo>
                    <a:pt x="0" y="143256"/>
                  </a:lnTo>
                  <a:lnTo>
                    <a:pt x="53339" y="0"/>
                  </a:lnTo>
                  <a:lnTo>
                    <a:pt x="102107" y="0"/>
                  </a:lnTo>
                  <a:lnTo>
                    <a:pt x="115726" y="36576"/>
                  </a:lnTo>
                  <a:lnTo>
                    <a:pt x="77723" y="36576"/>
                  </a:lnTo>
                  <a:lnTo>
                    <a:pt x="62483" y="88392"/>
                  </a:lnTo>
                  <a:lnTo>
                    <a:pt x="135019" y="88392"/>
                  </a:lnTo>
                  <a:lnTo>
                    <a:pt x="146368" y="118872"/>
                  </a:lnTo>
                  <a:lnTo>
                    <a:pt x="51815" y="118872"/>
                  </a:lnTo>
                  <a:lnTo>
                    <a:pt x="45719" y="143256"/>
                  </a:lnTo>
                  <a:close/>
                </a:path>
                <a:path w="658495" h="144779">
                  <a:moveTo>
                    <a:pt x="135019" y="88392"/>
                  </a:moveTo>
                  <a:lnTo>
                    <a:pt x="92964" y="88392"/>
                  </a:lnTo>
                  <a:lnTo>
                    <a:pt x="77723" y="36576"/>
                  </a:lnTo>
                  <a:lnTo>
                    <a:pt x="115726" y="36576"/>
                  </a:lnTo>
                  <a:lnTo>
                    <a:pt x="135019" y="88392"/>
                  </a:lnTo>
                  <a:close/>
                </a:path>
                <a:path w="658495" h="144779">
                  <a:moveTo>
                    <a:pt x="155447" y="143256"/>
                  </a:moveTo>
                  <a:lnTo>
                    <a:pt x="109727" y="143256"/>
                  </a:lnTo>
                  <a:lnTo>
                    <a:pt x="102107" y="118872"/>
                  </a:lnTo>
                  <a:lnTo>
                    <a:pt x="146368" y="118872"/>
                  </a:lnTo>
                  <a:lnTo>
                    <a:pt x="155447" y="143256"/>
                  </a:lnTo>
                  <a:close/>
                </a:path>
                <a:path w="658495" h="144779">
                  <a:moveTo>
                    <a:pt x="588264" y="143256"/>
                  </a:moveTo>
                  <a:lnTo>
                    <a:pt x="548639" y="143256"/>
                  </a:lnTo>
                  <a:lnTo>
                    <a:pt x="548639" y="0"/>
                  </a:lnTo>
                  <a:lnTo>
                    <a:pt x="588264" y="0"/>
                  </a:lnTo>
                  <a:lnTo>
                    <a:pt x="588264" y="51816"/>
                  </a:lnTo>
                  <a:lnTo>
                    <a:pt x="652763" y="51816"/>
                  </a:lnTo>
                  <a:lnTo>
                    <a:pt x="653224" y="52411"/>
                  </a:lnTo>
                  <a:lnTo>
                    <a:pt x="656082" y="58864"/>
                  </a:lnTo>
                  <a:lnTo>
                    <a:pt x="657796" y="66746"/>
                  </a:lnTo>
                  <a:lnTo>
                    <a:pt x="657815" y="67056"/>
                  </a:lnTo>
                  <a:lnTo>
                    <a:pt x="598932" y="67056"/>
                  </a:lnTo>
                  <a:lnTo>
                    <a:pt x="589788" y="76200"/>
                  </a:lnTo>
                  <a:lnTo>
                    <a:pt x="588264" y="83820"/>
                  </a:lnTo>
                  <a:lnTo>
                    <a:pt x="588264" y="143256"/>
                  </a:lnTo>
                  <a:close/>
                </a:path>
                <a:path w="658495" h="144779">
                  <a:moveTo>
                    <a:pt x="652763" y="51816"/>
                  </a:moveTo>
                  <a:lnTo>
                    <a:pt x="588264" y="51816"/>
                  </a:lnTo>
                  <a:lnTo>
                    <a:pt x="592836" y="47244"/>
                  </a:lnTo>
                  <a:lnTo>
                    <a:pt x="598932" y="42672"/>
                  </a:lnTo>
                  <a:lnTo>
                    <a:pt x="603503" y="39624"/>
                  </a:lnTo>
                  <a:lnTo>
                    <a:pt x="615696" y="36576"/>
                  </a:lnTo>
                  <a:lnTo>
                    <a:pt x="623315" y="36576"/>
                  </a:lnTo>
                  <a:lnTo>
                    <a:pt x="652763" y="51816"/>
                  </a:lnTo>
                  <a:close/>
                </a:path>
                <a:path w="658495" h="144779">
                  <a:moveTo>
                    <a:pt x="658368" y="143256"/>
                  </a:moveTo>
                  <a:lnTo>
                    <a:pt x="618744" y="143256"/>
                  </a:lnTo>
                  <a:lnTo>
                    <a:pt x="618744" y="79248"/>
                  </a:lnTo>
                  <a:lnTo>
                    <a:pt x="617220" y="74676"/>
                  </a:lnTo>
                  <a:lnTo>
                    <a:pt x="614172" y="71628"/>
                  </a:lnTo>
                  <a:lnTo>
                    <a:pt x="612648" y="68580"/>
                  </a:lnTo>
                  <a:lnTo>
                    <a:pt x="608076" y="67056"/>
                  </a:lnTo>
                  <a:lnTo>
                    <a:pt x="657815" y="67056"/>
                  </a:lnTo>
                  <a:lnTo>
                    <a:pt x="658275" y="74676"/>
                  </a:lnTo>
                  <a:lnTo>
                    <a:pt x="658368" y="143256"/>
                  </a:lnTo>
                  <a:close/>
                </a:path>
                <a:path w="658495" h="144779">
                  <a:moveTo>
                    <a:pt x="207263" y="143256"/>
                  </a:moveTo>
                  <a:lnTo>
                    <a:pt x="167639" y="143256"/>
                  </a:lnTo>
                  <a:lnTo>
                    <a:pt x="167639" y="0"/>
                  </a:lnTo>
                  <a:lnTo>
                    <a:pt x="207263" y="0"/>
                  </a:lnTo>
                  <a:lnTo>
                    <a:pt x="207263" y="73152"/>
                  </a:lnTo>
                  <a:lnTo>
                    <a:pt x="251526" y="73152"/>
                  </a:lnTo>
                  <a:lnTo>
                    <a:pt x="249935" y="74676"/>
                  </a:lnTo>
                  <a:lnTo>
                    <a:pt x="264329" y="100584"/>
                  </a:lnTo>
                  <a:lnTo>
                    <a:pt x="222503" y="100584"/>
                  </a:lnTo>
                  <a:lnTo>
                    <a:pt x="207263" y="115824"/>
                  </a:lnTo>
                  <a:lnTo>
                    <a:pt x="207263" y="143256"/>
                  </a:lnTo>
                  <a:close/>
                </a:path>
                <a:path w="658495" h="144779">
                  <a:moveTo>
                    <a:pt x="251526" y="73152"/>
                  </a:moveTo>
                  <a:lnTo>
                    <a:pt x="207263" y="73152"/>
                  </a:lnTo>
                  <a:lnTo>
                    <a:pt x="237743" y="39624"/>
                  </a:lnTo>
                  <a:lnTo>
                    <a:pt x="286511" y="39624"/>
                  </a:lnTo>
                  <a:lnTo>
                    <a:pt x="251526" y="73152"/>
                  </a:lnTo>
                  <a:close/>
                </a:path>
                <a:path w="658495" h="144779">
                  <a:moveTo>
                    <a:pt x="288035" y="143256"/>
                  </a:moveTo>
                  <a:lnTo>
                    <a:pt x="243839" y="143256"/>
                  </a:lnTo>
                  <a:lnTo>
                    <a:pt x="222503" y="100584"/>
                  </a:lnTo>
                  <a:lnTo>
                    <a:pt x="264329" y="100584"/>
                  </a:lnTo>
                  <a:lnTo>
                    <a:pt x="288035" y="1432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70291" y="6214871"/>
              <a:ext cx="658495" cy="144780"/>
            </a:xfrm>
            <a:custGeom>
              <a:avLst/>
              <a:gdLst/>
              <a:ahLst/>
              <a:cxnLst/>
              <a:rect l="l" t="t" r="r" b="b"/>
              <a:pathLst>
                <a:path w="658495" h="144779">
                  <a:moveTo>
                    <a:pt x="348995" y="59436"/>
                  </a:moveTo>
                  <a:lnTo>
                    <a:pt x="342899" y="59436"/>
                  </a:lnTo>
                  <a:lnTo>
                    <a:pt x="338327" y="62484"/>
                  </a:lnTo>
                  <a:lnTo>
                    <a:pt x="333755" y="67056"/>
                  </a:lnTo>
                  <a:lnTo>
                    <a:pt x="332231" y="70104"/>
                  </a:lnTo>
                  <a:lnTo>
                    <a:pt x="330707" y="74676"/>
                  </a:lnTo>
                  <a:lnTo>
                    <a:pt x="329183" y="82296"/>
                  </a:lnTo>
                  <a:lnTo>
                    <a:pt x="368807" y="82296"/>
                  </a:lnTo>
                  <a:lnTo>
                    <a:pt x="367283" y="74676"/>
                  </a:lnTo>
                  <a:lnTo>
                    <a:pt x="365759" y="68580"/>
                  </a:lnTo>
                  <a:lnTo>
                    <a:pt x="362711" y="65532"/>
                  </a:lnTo>
                  <a:lnTo>
                    <a:pt x="359663" y="62484"/>
                  </a:lnTo>
                  <a:lnTo>
                    <a:pt x="355091" y="59436"/>
                  </a:lnTo>
                  <a:lnTo>
                    <a:pt x="348995" y="59436"/>
                  </a:lnTo>
                  <a:close/>
                </a:path>
                <a:path w="658495" h="144779">
                  <a:moveTo>
                    <a:pt x="473963" y="36576"/>
                  </a:moveTo>
                  <a:lnTo>
                    <a:pt x="512063" y="44196"/>
                  </a:lnTo>
                  <a:lnTo>
                    <a:pt x="516635" y="48768"/>
                  </a:lnTo>
                  <a:lnTo>
                    <a:pt x="519683" y="51816"/>
                  </a:lnTo>
                  <a:lnTo>
                    <a:pt x="522731" y="57912"/>
                  </a:lnTo>
                  <a:lnTo>
                    <a:pt x="525779" y="64008"/>
                  </a:lnTo>
                  <a:lnTo>
                    <a:pt x="487679" y="68580"/>
                  </a:lnTo>
                  <a:lnTo>
                    <a:pt x="487679" y="64008"/>
                  </a:lnTo>
                  <a:lnTo>
                    <a:pt x="486155" y="62484"/>
                  </a:lnTo>
                  <a:lnTo>
                    <a:pt x="483107" y="60960"/>
                  </a:lnTo>
                  <a:lnTo>
                    <a:pt x="480059" y="57912"/>
                  </a:lnTo>
                  <a:lnTo>
                    <a:pt x="477011" y="57912"/>
                  </a:lnTo>
                  <a:lnTo>
                    <a:pt x="472439" y="57912"/>
                  </a:lnTo>
                  <a:lnTo>
                    <a:pt x="467867" y="57912"/>
                  </a:lnTo>
                  <a:lnTo>
                    <a:pt x="464819" y="57912"/>
                  </a:lnTo>
                  <a:lnTo>
                    <a:pt x="461771" y="59436"/>
                  </a:lnTo>
                  <a:lnTo>
                    <a:pt x="460247" y="60960"/>
                  </a:lnTo>
                  <a:lnTo>
                    <a:pt x="458723" y="64008"/>
                  </a:lnTo>
                  <a:lnTo>
                    <a:pt x="458723" y="65532"/>
                  </a:lnTo>
                  <a:lnTo>
                    <a:pt x="458723" y="68580"/>
                  </a:lnTo>
                  <a:lnTo>
                    <a:pt x="460247" y="70104"/>
                  </a:lnTo>
                  <a:lnTo>
                    <a:pt x="463295" y="71628"/>
                  </a:lnTo>
                  <a:lnTo>
                    <a:pt x="466343" y="73152"/>
                  </a:lnTo>
                  <a:lnTo>
                    <a:pt x="470915" y="74676"/>
                  </a:lnTo>
                  <a:lnTo>
                    <a:pt x="480059" y="74676"/>
                  </a:lnTo>
                  <a:lnTo>
                    <a:pt x="489513" y="76057"/>
                  </a:lnTo>
                  <a:lnTo>
                    <a:pt x="524255" y="92964"/>
                  </a:lnTo>
                  <a:lnTo>
                    <a:pt x="528827" y="103632"/>
                  </a:lnTo>
                  <a:lnTo>
                    <a:pt x="528827" y="108204"/>
                  </a:lnTo>
                  <a:lnTo>
                    <a:pt x="528827" y="114300"/>
                  </a:lnTo>
                  <a:lnTo>
                    <a:pt x="501205" y="142208"/>
                  </a:lnTo>
                  <a:lnTo>
                    <a:pt x="475487" y="144780"/>
                  </a:lnTo>
                  <a:lnTo>
                    <a:pt x="461986" y="144232"/>
                  </a:lnTo>
                  <a:lnTo>
                    <a:pt x="425005" y="126873"/>
                  </a:lnTo>
                  <a:lnTo>
                    <a:pt x="419099" y="114300"/>
                  </a:lnTo>
                  <a:lnTo>
                    <a:pt x="458723" y="109728"/>
                  </a:lnTo>
                  <a:lnTo>
                    <a:pt x="460247" y="114300"/>
                  </a:lnTo>
                  <a:lnTo>
                    <a:pt x="463295" y="117348"/>
                  </a:lnTo>
                  <a:lnTo>
                    <a:pt x="466343" y="120396"/>
                  </a:lnTo>
                  <a:lnTo>
                    <a:pt x="467867" y="121920"/>
                  </a:lnTo>
                  <a:lnTo>
                    <a:pt x="472439" y="123444"/>
                  </a:lnTo>
                  <a:lnTo>
                    <a:pt x="477011" y="123444"/>
                  </a:lnTo>
                  <a:lnTo>
                    <a:pt x="483107" y="123444"/>
                  </a:lnTo>
                  <a:lnTo>
                    <a:pt x="486155" y="121920"/>
                  </a:lnTo>
                  <a:lnTo>
                    <a:pt x="489203" y="120396"/>
                  </a:lnTo>
                  <a:lnTo>
                    <a:pt x="492251" y="117348"/>
                  </a:lnTo>
                  <a:lnTo>
                    <a:pt x="493775" y="115824"/>
                  </a:lnTo>
                  <a:lnTo>
                    <a:pt x="493775" y="112776"/>
                  </a:lnTo>
                  <a:lnTo>
                    <a:pt x="493775" y="111252"/>
                  </a:lnTo>
                  <a:lnTo>
                    <a:pt x="470915" y="102108"/>
                  </a:lnTo>
                  <a:lnTo>
                    <a:pt x="461486" y="100726"/>
                  </a:lnTo>
                  <a:lnTo>
                    <a:pt x="453770" y="99060"/>
                  </a:lnTo>
                  <a:lnTo>
                    <a:pt x="447770" y="97393"/>
                  </a:lnTo>
                  <a:lnTo>
                    <a:pt x="443483" y="96012"/>
                  </a:lnTo>
                  <a:lnTo>
                    <a:pt x="437387" y="94488"/>
                  </a:lnTo>
                  <a:lnTo>
                    <a:pt x="432815" y="89916"/>
                  </a:lnTo>
                  <a:lnTo>
                    <a:pt x="429767" y="85344"/>
                  </a:lnTo>
                  <a:lnTo>
                    <a:pt x="425195" y="80772"/>
                  </a:lnTo>
                  <a:lnTo>
                    <a:pt x="423671" y="74676"/>
                  </a:lnTo>
                  <a:lnTo>
                    <a:pt x="423671" y="68580"/>
                  </a:lnTo>
                  <a:lnTo>
                    <a:pt x="423671" y="62484"/>
                  </a:lnTo>
                  <a:lnTo>
                    <a:pt x="425195" y="56388"/>
                  </a:lnTo>
                  <a:lnTo>
                    <a:pt x="429767" y="51816"/>
                  </a:lnTo>
                  <a:lnTo>
                    <a:pt x="434339" y="45720"/>
                  </a:lnTo>
                  <a:lnTo>
                    <a:pt x="465391" y="36837"/>
                  </a:lnTo>
                  <a:lnTo>
                    <a:pt x="473963" y="36576"/>
                  </a:lnTo>
                  <a:close/>
                </a:path>
                <a:path w="658495" h="144779">
                  <a:moveTo>
                    <a:pt x="347471" y="36576"/>
                  </a:moveTo>
                  <a:lnTo>
                    <a:pt x="388834" y="46624"/>
                  </a:lnTo>
                  <a:lnTo>
                    <a:pt x="408122" y="86272"/>
                  </a:lnTo>
                  <a:lnTo>
                    <a:pt x="408431" y="96012"/>
                  </a:lnTo>
                  <a:lnTo>
                    <a:pt x="408431" y="100584"/>
                  </a:lnTo>
                  <a:lnTo>
                    <a:pt x="329183" y="100584"/>
                  </a:lnTo>
                  <a:lnTo>
                    <a:pt x="330707" y="106680"/>
                  </a:lnTo>
                  <a:lnTo>
                    <a:pt x="332231" y="111252"/>
                  </a:lnTo>
                  <a:lnTo>
                    <a:pt x="333755" y="114300"/>
                  </a:lnTo>
                  <a:lnTo>
                    <a:pt x="338327" y="118872"/>
                  </a:lnTo>
                  <a:lnTo>
                    <a:pt x="342899" y="121920"/>
                  </a:lnTo>
                  <a:lnTo>
                    <a:pt x="348995" y="121920"/>
                  </a:lnTo>
                  <a:lnTo>
                    <a:pt x="353567" y="121920"/>
                  </a:lnTo>
                  <a:lnTo>
                    <a:pt x="356615" y="120396"/>
                  </a:lnTo>
                  <a:lnTo>
                    <a:pt x="361187" y="118872"/>
                  </a:lnTo>
                  <a:lnTo>
                    <a:pt x="362711" y="117348"/>
                  </a:lnTo>
                  <a:lnTo>
                    <a:pt x="365759" y="115824"/>
                  </a:lnTo>
                  <a:lnTo>
                    <a:pt x="367283" y="112776"/>
                  </a:lnTo>
                  <a:lnTo>
                    <a:pt x="406907" y="115824"/>
                  </a:lnTo>
                  <a:lnTo>
                    <a:pt x="378142" y="141565"/>
                  </a:lnTo>
                  <a:lnTo>
                    <a:pt x="348995" y="144780"/>
                  </a:lnTo>
                  <a:lnTo>
                    <a:pt x="339256" y="144470"/>
                  </a:lnTo>
                  <a:lnTo>
                    <a:pt x="300894" y="126682"/>
                  </a:lnTo>
                  <a:lnTo>
                    <a:pt x="297179" y="120396"/>
                  </a:lnTo>
                  <a:lnTo>
                    <a:pt x="293417" y="114157"/>
                  </a:lnTo>
                  <a:lnTo>
                    <a:pt x="291083" y="107061"/>
                  </a:lnTo>
                  <a:lnTo>
                    <a:pt x="289893" y="99393"/>
                  </a:lnTo>
                  <a:lnTo>
                    <a:pt x="289559" y="91440"/>
                  </a:lnTo>
                  <a:lnTo>
                    <a:pt x="290441" y="79462"/>
                  </a:lnTo>
                  <a:lnTo>
                    <a:pt x="313396" y="44934"/>
                  </a:lnTo>
                  <a:lnTo>
                    <a:pt x="334589" y="37457"/>
                  </a:lnTo>
                  <a:lnTo>
                    <a:pt x="347471" y="36576"/>
                  </a:lnTo>
                  <a:close/>
                </a:path>
                <a:path w="658495" h="144779">
                  <a:moveTo>
                    <a:pt x="77723" y="36576"/>
                  </a:moveTo>
                  <a:lnTo>
                    <a:pt x="62483" y="88392"/>
                  </a:lnTo>
                  <a:lnTo>
                    <a:pt x="92963" y="88392"/>
                  </a:lnTo>
                  <a:lnTo>
                    <a:pt x="77723" y="36576"/>
                  </a:lnTo>
                  <a:close/>
                </a:path>
                <a:path w="658495" h="144779">
                  <a:moveTo>
                    <a:pt x="548639" y="0"/>
                  </a:moveTo>
                  <a:lnTo>
                    <a:pt x="588263" y="0"/>
                  </a:lnTo>
                  <a:lnTo>
                    <a:pt x="588263" y="51816"/>
                  </a:lnTo>
                  <a:lnTo>
                    <a:pt x="592835" y="47244"/>
                  </a:lnTo>
                  <a:lnTo>
                    <a:pt x="598931" y="42672"/>
                  </a:lnTo>
                  <a:lnTo>
                    <a:pt x="603503" y="39624"/>
                  </a:lnTo>
                  <a:lnTo>
                    <a:pt x="609599" y="38100"/>
                  </a:lnTo>
                  <a:lnTo>
                    <a:pt x="615695" y="36576"/>
                  </a:lnTo>
                  <a:lnTo>
                    <a:pt x="623315" y="36576"/>
                  </a:lnTo>
                  <a:lnTo>
                    <a:pt x="630793" y="37171"/>
                  </a:lnTo>
                  <a:lnTo>
                    <a:pt x="657796" y="66746"/>
                  </a:lnTo>
                  <a:lnTo>
                    <a:pt x="658367" y="76200"/>
                  </a:lnTo>
                  <a:lnTo>
                    <a:pt x="658367" y="143256"/>
                  </a:lnTo>
                  <a:lnTo>
                    <a:pt x="618743" y="143256"/>
                  </a:lnTo>
                  <a:lnTo>
                    <a:pt x="618743" y="85344"/>
                  </a:lnTo>
                  <a:lnTo>
                    <a:pt x="618743" y="79248"/>
                  </a:lnTo>
                  <a:lnTo>
                    <a:pt x="617219" y="74676"/>
                  </a:lnTo>
                  <a:lnTo>
                    <a:pt x="614171" y="71628"/>
                  </a:lnTo>
                  <a:lnTo>
                    <a:pt x="612647" y="68580"/>
                  </a:lnTo>
                  <a:lnTo>
                    <a:pt x="608076" y="67056"/>
                  </a:lnTo>
                  <a:lnTo>
                    <a:pt x="603503" y="67056"/>
                  </a:lnTo>
                  <a:lnTo>
                    <a:pt x="598931" y="67056"/>
                  </a:lnTo>
                  <a:lnTo>
                    <a:pt x="595883" y="70104"/>
                  </a:lnTo>
                  <a:lnTo>
                    <a:pt x="592835" y="73152"/>
                  </a:lnTo>
                  <a:lnTo>
                    <a:pt x="589787" y="76200"/>
                  </a:lnTo>
                  <a:lnTo>
                    <a:pt x="588263" y="83820"/>
                  </a:lnTo>
                  <a:lnTo>
                    <a:pt x="588263" y="92964"/>
                  </a:lnTo>
                  <a:lnTo>
                    <a:pt x="588263" y="143256"/>
                  </a:lnTo>
                  <a:lnTo>
                    <a:pt x="548639" y="143256"/>
                  </a:lnTo>
                  <a:lnTo>
                    <a:pt x="548639" y="0"/>
                  </a:lnTo>
                  <a:close/>
                </a:path>
                <a:path w="658495" h="144779">
                  <a:moveTo>
                    <a:pt x="167639" y="0"/>
                  </a:moveTo>
                  <a:lnTo>
                    <a:pt x="207263" y="0"/>
                  </a:lnTo>
                  <a:lnTo>
                    <a:pt x="207263" y="73152"/>
                  </a:lnTo>
                  <a:lnTo>
                    <a:pt x="237743" y="39624"/>
                  </a:lnTo>
                  <a:lnTo>
                    <a:pt x="286511" y="39624"/>
                  </a:lnTo>
                  <a:lnTo>
                    <a:pt x="249935" y="74676"/>
                  </a:lnTo>
                  <a:lnTo>
                    <a:pt x="288035" y="143256"/>
                  </a:lnTo>
                  <a:lnTo>
                    <a:pt x="243839" y="143256"/>
                  </a:lnTo>
                  <a:lnTo>
                    <a:pt x="222503" y="100584"/>
                  </a:lnTo>
                  <a:lnTo>
                    <a:pt x="207263" y="115824"/>
                  </a:lnTo>
                  <a:lnTo>
                    <a:pt x="207263" y="143256"/>
                  </a:lnTo>
                  <a:lnTo>
                    <a:pt x="167639" y="143256"/>
                  </a:lnTo>
                  <a:lnTo>
                    <a:pt x="167639" y="0"/>
                  </a:lnTo>
                  <a:close/>
                </a:path>
                <a:path w="658495" h="144779">
                  <a:moveTo>
                    <a:pt x="53339" y="0"/>
                  </a:moveTo>
                  <a:lnTo>
                    <a:pt x="102107" y="0"/>
                  </a:lnTo>
                  <a:lnTo>
                    <a:pt x="155447" y="143256"/>
                  </a:lnTo>
                  <a:lnTo>
                    <a:pt x="109727" y="143256"/>
                  </a:lnTo>
                  <a:lnTo>
                    <a:pt x="102107" y="118872"/>
                  </a:lnTo>
                  <a:lnTo>
                    <a:pt x="51815" y="118872"/>
                  </a:lnTo>
                  <a:lnTo>
                    <a:pt x="45719" y="143256"/>
                  </a:lnTo>
                  <a:lnTo>
                    <a:pt x="0" y="143256"/>
                  </a:lnTo>
                  <a:lnTo>
                    <a:pt x="53339" y="0"/>
                  </a:lnTo>
                  <a:close/>
                </a:path>
              </a:pathLst>
            </a:custGeom>
            <a:ln w="6096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09431" y="6208775"/>
              <a:ext cx="150875" cy="1539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6"/>
            <a:ext cx="10058400" cy="5659120"/>
            <a:chOff x="0" y="1057656"/>
            <a:chExt cx="10058400" cy="5659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57656"/>
              <a:ext cx="10058400" cy="565861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8025" y="1565910"/>
              <a:ext cx="3764280" cy="54711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554" y="2419349"/>
              <a:ext cx="2557272" cy="44805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6981" y="3173730"/>
              <a:ext cx="2452116" cy="4815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02565"/>
            <a:ext cx="10058400" cy="6964045"/>
            <a:chOff x="0" y="202565"/>
            <a:chExt cx="10058400" cy="69640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02565"/>
              <a:ext cx="10058400" cy="696404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236084" y="349250"/>
              <a:ext cx="1627505" cy="647700"/>
            </a:xfrm>
            <a:custGeom>
              <a:avLst/>
              <a:gdLst/>
              <a:ahLst/>
              <a:cxnLst/>
              <a:rect l="l" t="t" r="r" b="b"/>
              <a:pathLst>
                <a:path w="1627504" h="647700">
                  <a:moveTo>
                    <a:pt x="59055" y="15239"/>
                  </a:moveTo>
                  <a:lnTo>
                    <a:pt x="0" y="15239"/>
                  </a:lnTo>
                  <a:lnTo>
                    <a:pt x="0" y="502920"/>
                  </a:lnTo>
                  <a:lnTo>
                    <a:pt x="285750" y="502920"/>
                  </a:lnTo>
                  <a:lnTo>
                    <a:pt x="285750" y="450532"/>
                  </a:lnTo>
                  <a:lnTo>
                    <a:pt x="59055" y="450532"/>
                  </a:lnTo>
                  <a:lnTo>
                    <a:pt x="59055" y="15239"/>
                  </a:lnTo>
                  <a:close/>
                </a:path>
                <a:path w="1627504" h="647700">
                  <a:moveTo>
                    <a:pt x="518160" y="132397"/>
                  </a:moveTo>
                  <a:lnTo>
                    <a:pt x="471666" y="138291"/>
                  </a:lnTo>
                  <a:lnTo>
                    <a:pt x="431244" y="155971"/>
                  </a:lnTo>
                  <a:lnTo>
                    <a:pt x="398145" y="184308"/>
                  </a:lnTo>
                  <a:lnTo>
                    <a:pt x="373141" y="222170"/>
                  </a:lnTo>
                  <a:lnTo>
                    <a:pt x="357604" y="268426"/>
                  </a:lnTo>
                  <a:lnTo>
                    <a:pt x="352425" y="321945"/>
                  </a:lnTo>
                  <a:lnTo>
                    <a:pt x="353719" y="349388"/>
                  </a:lnTo>
                  <a:lnTo>
                    <a:pt x="364078" y="398918"/>
                  </a:lnTo>
                  <a:lnTo>
                    <a:pt x="384631" y="441022"/>
                  </a:lnTo>
                  <a:lnTo>
                    <a:pt x="413682" y="474002"/>
                  </a:lnTo>
                  <a:lnTo>
                    <a:pt x="450696" y="497279"/>
                  </a:lnTo>
                  <a:lnTo>
                    <a:pt x="494154" y="509066"/>
                  </a:lnTo>
                  <a:lnTo>
                    <a:pt x="518160" y="510540"/>
                  </a:lnTo>
                  <a:lnTo>
                    <a:pt x="542151" y="509066"/>
                  </a:lnTo>
                  <a:lnTo>
                    <a:pt x="585489" y="497279"/>
                  </a:lnTo>
                  <a:lnTo>
                    <a:pt x="622488" y="474002"/>
                  </a:lnTo>
                  <a:lnTo>
                    <a:pt x="636664" y="460057"/>
                  </a:lnTo>
                  <a:lnTo>
                    <a:pt x="518160" y="460057"/>
                  </a:lnTo>
                  <a:lnTo>
                    <a:pt x="500181" y="458852"/>
                  </a:lnTo>
                  <a:lnTo>
                    <a:pt x="456247" y="440769"/>
                  </a:lnTo>
                  <a:lnTo>
                    <a:pt x="426913" y="405005"/>
                  </a:lnTo>
                  <a:lnTo>
                    <a:pt x="411539" y="357306"/>
                  </a:lnTo>
                  <a:lnTo>
                    <a:pt x="408622" y="321945"/>
                  </a:lnTo>
                  <a:lnTo>
                    <a:pt x="409351" y="303921"/>
                  </a:lnTo>
                  <a:lnTo>
                    <a:pt x="420290" y="253603"/>
                  </a:lnTo>
                  <a:lnTo>
                    <a:pt x="444891" y="212928"/>
                  </a:lnTo>
                  <a:lnTo>
                    <a:pt x="483870" y="187761"/>
                  </a:lnTo>
                  <a:lnTo>
                    <a:pt x="518160" y="182879"/>
                  </a:lnTo>
                  <a:lnTo>
                    <a:pt x="636607" y="182879"/>
                  </a:lnTo>
                  <a:lnTo>
                    <a:pt x="622488" y="168949"/>
                  </a:lnTo>
                  <a:lnTo>
                    <a:pt x="604837" y="155971"/>
                  </a:lnTo>
                  <a:lnTo>
                    <a:pt x="585489" y="145658"/>
                  </a:lnTo>
                  <a:lnTo>
                    <a:pt x="564594" y="138291"/>
                  </a:lnTo>
                  <a:lnTo>
                    <a:pt x="542151" y="133870"/>
                  </a:lnTo>
                  <a:lnTo>
                    <a:pt x="518160" y="132397"/>
                  </a:lnTo>
                  <a:close/>
                </a:path>
                <a:path w="1627504" h="647700">
                  <a:moveTo>
                    <a:pt x="636607" y="182879"/>
                  </a:moveTo>
                  <a:lnTo>
                    <a:pt x="518160" y="182879"/>
                  </a:lnTo>
                  <a:lnTo>
                    <a:pt x="536138" y="184100"/>
                  </a:lnTo>
                  <a:lnTo>
                    <a:pt x="552449" y="187761"/>
                  </a:lnTo>
                  <a:lnTo>
                    <a:pt x="591428" y="212928"/>
                  </a:lnTo>
                  <a:lnTo>
                    <a:pt x="616029" y="253603"/>
                  </a:lnTo>
                  <a:lnTo>
                    <a:pt x="626968" y="303921"/>
                  </a:lnTo>
                  <a:lnTo>
                    <a:pt x="627697" y="321945"/>
                  </a:lnTo>
                  <a:lnTo>
                    <a:pt x="626968" y="339953"/>
                  </a:lnTo>
                  <a:lnTo>
                    <a:pt x="616029" y="390048"/>
                  </a:lnTo>
                  <a:lnTo>
                    <a:pt x="591428" y="430366"/>
                  </a:lnTo>
                  <a:lnTo>
                    <a:pt x="552449" y="455235"/>
                  </a:lnTo>
                  <a:lnTo>
                    <a:pt x="518160" y="460057"/>
                  </a:lnTo>
                  <a:lnTo>
                    <a:pt x="636664" y="460057"/>
                  </a:lnTo>
                  <a:lnTo>
                    <a:pt x="662940" y="421005"/>
                  </a:lnTo>
                  <a:lnTo>
                    <a:pt x="678656" y="375046"/>
                  </a:lnTo>
                  <a:lnTo>
                    <a:pt x="683895" y="321945"/>
                  </a:lnTo>
                  <a:lnTo>
                    <a:pt x="682585" y="294277"/>
                  </a:lnTo>
                  <a:lnTo>
                    <a:pt x="672107" y="244390"/>
                  </a:lnTo>
                  <a:lnTo>
                    <a:pt x="651539" y="202049"/>
                  </a:lnTo>
                  <a:lnTo>
                    <a:pt x="638055" y="184308"/>
                  </a:lnTo>
                  <a:lnTo>
                    <a:pt x="636607" y="182879"/>
                  </a:lnTo>
                  <a:close/>
                </a:path>
                <a:path w="1627504" h="647700">
                  <a:moveTo>
                    <a:pt x="812542" y="542924"/>
                  </a:moveTo>
                  <a:lnTo>
                    <a:pt x="767774" y="574357"/>
                  </a:lnTo>
                  <a:lnTo>
                    <a:pt x="773980" y="583733"/>
                  </a:lnTo>
                  <a:lnTo>
                    <a:pt x="781169" y="592812"/>
                  </a:lnTo>
                  <a:lnTo>
                    <a:pt x="820459" y="625316"/>
                  </a:lnTo>
                  <a:lnTo>
                    <a:pt x="862667" y="641806"/>
                  </a:lnTo>
                  <a:lnTo>
                    <a:pt x="917317" y="647699"/>
                  </a:lnTo>
                  <a:lnTo>
                    <a:pt x="938718" y="646821"/>
                  </a:lnTo>
                  <a:lnTo>
                    <a:pt x="978485" y="639797"/>
                  </a:lnTo>
                  <a:lnTo>
                    <a:pt x="1013906" y="625747"/>
                  </a:lnTo>
                  <a:lnTo>
                    <a:pt x="1047284" y="598169"/>
                  </a:lnTo>
                  <a:lnTo>
                    <a:pt x="917317" y="598169"/>
                  </a:lnTo>
                  <a:lnTo>
                    <a:pt x="901556" y="597559"/>
                  </a:lnTo>
                  <a:lnTo>
                    <a:pt x="863738" y="588406"/>
                  </a:lnTo>
                  <a:lnTo>
                    <a:pt x="831830" y="565785"/>
                  </a:lnTo>
                  <a:lnTo>
                    <a:pt x="816605" y="548104"/>
                  </a:lnTo>
                  <a:lnTo>
                    <a:pt x="812542" y="542924"/>
                  </a:lnTo>
                  <a:close/>
                </a:path>
                <a:path w="1627504" h="647700">
                  <a:moveTo>
                    <a:pt x="1075432" y="435292"/>
                  </a:moveTo>
                  <a:lnTo>
                    <a:pt x="1019234" y="435292"/>
                  </a:lnTo>
                  <a:lnTo>
                    <a:pt x="1019234" y="509587"/>
                  </a:lnTo>
                  <a:lnTo>
                    <a:pt x="1017433" y="530929"/>
                  </a:lnTo>
                  <a:lnTo>
                    <a:pt x="990421" y="576738"/>
                  </a:lnTo>
                  <a:lnTo>
                    <a:pt x="938495" y="596830"/>
                  </a:lnTo>
                  <a:lnTo>
                    <a:pt x="917317" y="598169"/>
                  </a:lnTo>
                  <a:lnTo>
                    <a:pt x="1047284" y="598169"/>
                  </a:lnTo>
                  <a:lnTo>
                    <a:pt x="1070074" y="556140"/>
                  </a:lnTo>
                  <a:lnTo>
                    <a:pt x="1075432" y="513397"/>
                  </a:lnTo>
                  <a:lnTo>
                    <a:pt x="1075432" y="435292"/>
                  </a:lnTo>
                  <a:close/>
                </a:path>
                <a:path w="1627504" h="647700">
                  <a:moveTo>
                    <a:pt x="908744" y="132397"/>
                  </a:moveTo>
                  <a:lnTo>
                    <a:pt x="865286" y="138172"/>
                  </a:lnTo>
                  <a:lnTo>
                    <a:pt x="827305" y="155495"/>
                  </a:lnTo>
                  <a:lnTo>
                    <a:pt x="795932" y="183118"/>
                  </a:lnTo>
                  <a:lnTo>
                    <a:pt x="772298" y="220265"/>
                  </a:lnTo>
                  <a:lnTo>
                    <a:pt x="757475" y="265568"/>
                  </a:lnTo>
                  <a:lnTo>
                    <a:pt x="752534" y="318135"/>
                  </a:lnTo>
                  <a:lnTo>
                    <a:pt x="753799" y="345638"/>
                  </a:lnTo>
                  <a:lnTo>
                    <a:pt x="763919" y="394215"/>
                  </a:lnTo>
                  <a:lnTo>
                    <a:pt x="783922" y="434101"/>
                  </a:lnTo>
                  <a:lnTo>
                    <a:pt x="811663" y="464581"/>
                  </a:lnTo>
                  <a:lnTo>
                    <a:pt x="846445" y="485417"/>
                  </a:lnTo>
                  <a:lnTo>
                    <a:pt x="886211" y="495895"/>
                  </a:lnTo>
                  <a:lnTo>
                    <a:pt x="907792" y="497204"/>
                  </a:lnTo>
                  <a:lnTo>
                    <a:pt x="924728" y="496505"/>
                  </a:lnTo>
                  <a:lnTo>
                    <a:pt x="964465" y="486013"/>
                  </a:lnTo>
                  <a:lnTo>
                    <a:pt x="996850" y="460057"/>
                  </a:lnTo>
                  <a:lnTo>
                    <a:pt x="1006797" y="446722"/>
                  </a:lnTo>
                  <a:lnTo>
                    <a:pt x="915412" y="446722"/>
                  </a:lnTo>
                  <a:lnTo>
                    <a:pt x="898505" y="445695"/>
                  </a:lnTo>
                  <a:lnTo>
                    <a:pt x="856357" y="430291"/>
                  </a:lnTo>
                  <a:lnTo>
                    <a:pt x="827424" y="398323"/>
                  </a:lnTo>
                  <a:lnTo>
                    <a:pt x="811708" y="353079"/>
                  </a:lnTo>
                  <a:lnTo>
                    <a:pt x="808732" y="317182"/>
                  </a:lnTo>
                  <a:lnTo>
                    <a:pt x="809461" y="299025"/>
                  </a:lnTo>
                  <a:lnTo>
                    <a:pt x="820400" y="249554"/>
                  </a:lnTo>
                  <a:lnTo>
                    <a:pt x="844822" y="210800"/>
                  </a:lnTo>
                  <a:lnTo>
                    <a:pt x="882669" y="187404"/>
                  </a:lnTo>
                  <a:lnTo>
                    <a:pt x="915412" y="182879"/>
                  </a:lnTo>
                  <a:lnTo>
                    <a:pt x="1006778" y="182879"/>
                  </a:lnTo>
                  <a:lnTo>
                    <a:pt x="1003190" y="178028"/>
                  </a:lnTo>
                  <a:lnTo>
                    <a:pt x="975389" y="150346"/>
                  </a:lnTo>
                  <a:lnTo>
                    <a:pt x="925681" y="133141"/>
                  </a:lnTo>
                  <a:lnTo>
                    <a:pt x="908744" y="132397"/>
                  </a:lnTo>
                  <a:close/>
                </a:path>
                <a:path w="1627504" h="647700">
                  <a:moveTo>
                    <a:pt x="1006778" y="182879"/>
                  </a:moveTo>
                  <a:lnTo>
                    <a:pt x="915412" y="182879"/>
                  </a:lnTo>
                  <a:lnTo>
                    <a:pt x="931872" y="183951"/>
                  </a:lnTo>
                  <a:lnTo>
                    <a:pt x="946963" y="187166"/>
                  </a:lnTo>
                  <a:lnTo>
                    <a:pt x="983992" y="209416"/>
                  </a:lnTo>
                  <a:lnTo>
                    <a:pt x="1008280" y="247411"/>
                  </a:lnTo>
                  <a:lnTo>
                    <a:pt x="1019442" y="297998"/>
                  </a:lnTo>
                  <a:lnTo>
                    <a:pt x="1020187" y="317182"/>
                  </a:lnTo>
                  <a:lnTo>
                    <a:pt x="1019428" y="336708"/>
                  </a:lnTo>
                  <a:lnTo>
                    <a:pt x="1008042" y="386715"/>
                  </a:lnTo>
                  <a:lnTo>
                    <a:pt x="983530" y="422656"/>
                  </a:lnTo>
                  <a:lnTo>
                    <a:pt x="946606" y="442852"/>
                  </a:lnTo>
                  <a:lnTo>
                    <a:pt x="915412" y="446722"/>
                  </a:lnTo>
                  <a:lnTo>
                    <a:pt x="1006797" y="446722"/>
                  </a:lnTo>
                  <a:lnTo>
                    <a:pt x="1011049" y="440590"/>
                  </a:lnTo>
                  <a:lnTo>
                    <a:pt x="1014472" y="435292"/>
                  </a:lnTo>
                  <a:lnTo>
                    <a:pt x="1075432" y="435292"/>
                  </a:lnTo>
                  <a:lnTo>
                    <a:pt x="1075432" y="195262"/>
                  </a:lnTo>
                  <a:lnTo>
                    <a:pt x="1015424" y="195262"/>
                  </a:lnTo>
                  <a:lnTo>
                    <a:pt x="1012001" y="190172"/>
                  </a:lnTo>
                  <a:lnTo>
                    <a:pt x="1007571" y="183951"/>
                  </a:lnTo>
                  <a:lnTo>
                    <a:pt x="1006778" y="182879"/>
                  </a:lnTo>
                  <a:close/>
                </a:path>
                <a:path w="1627504" h="647700">
                  <a:moveTo>
                    <a:pt x="1075432" y="137159"/>
                  </a:moveTo>
                  <a:lnTo>
                    <a:pt x="1021139" y="137159"/>
                  </a:lnTo>
                  <a:lnTo>
                    <a:pt x="1021139" y="195262"/>
                  </a:lnTo>
                  <a:lnTo>
                    <a:pt x="1075432" y="195262"/>
                  </a:lnTo>
                  <a:lnTo>
                    <a:pt x="1075432" y="137159"/>
                  </a:lnTo>
                  <a:close/>
                </a:path>
                <a:path w="1627504" h="647700">
                  <a:moveTo>
                    <a:pt x="1234499" y="137159"/>
                  </a:moveTo>
                  <a:lnTo>
                    <a:pt x="1178302" y="137159"/>
                  </a:lnTo>
                  <a:lnTo>
                    <a:pt x="1178302" y="502920"/>
                  </a:lnTo>
                  <a:lnTo>
                    <a:pt x="1234499" y="502920"/>
                  </a:lnTo>
                  <a:lnTo>
                    <a:pt x="1234499" y="137159"/>
                  </a:lnTo>
                  <a:close/>
                </a:path>
                <a:path w="1627504" h="647700">
                  <a:moveTo>
                    <a:pt x="1206877" y="0"/>
                  </a:moveTo>
                  <a:lnTo>
                    <a:pt x="1169789" y="23514"/>
                  </a:lnTo>
                  <a:lnTo>
                    <a:pt x="1166872" y="38099"/>
                  </a:lnTo>
                  <a:lnTo>
                    <a:pt x="1167601" y="45675"/>
                  </a:lnTo>
                  <a:lnTo>
                    <a:pt x="1198944" y="75500"/>
                  </a:lnTo>
                  <a:lnTo>
                    <a:pt x="1206877" y="76200"/>
                  </a:lnTo>
                  <a:lnTo>
                    <a:pt x="1214794" y="75500"/>
                  </a:lnTo>
                  <a:lnTo>
                    <a:pt x="1246137" y="45675"/>
                  </a:lnTo>
                  <a:lnTo>
                    <a:pt x="1246882" y="38099"/>
                  </a:lnTo>
                  <a:lnTo>
                    <a:pt x="1246137" y="30524"/>
                  </a:lnTo>
                  <a:lnTo>
                    <a:pt x="1214794" y="699"/>
                  </a:lnTo>
                  <a:lnTo>
                    <a:pt x="1206877" y="0"/>
                  </a:lnTo>
                  <a:close/>
                </a:path>
                <a:path w="1627504" h="647700">
                  <a:moveTo>
                    <a:pt x="1391721" y="137159"/>
                  </a:moveTo>
                  <a:lnTo>
                    <a:pt x="1337429" y="137159"/>
                  </a:lnTo>
                  <a:lnTo>
                    <a:pt x="1337429" y="502920"/>
                  </a:lnTo>
                  <a:lnTo>
                    <a:pt x="1393626" y="502920"/>
                  </a:lnTo>
                  <a:lnTo>
                    <a:pt x="1393626" y="282892"/>
                  </a:lnTo>
                  <a:lnTo>
                    <a:pt x="1394385" y="267533"/>
                  </a:lnTo>
                  <a:lnTo>
                    <a:pt x="1405771" y="228599"/>
                  </a:lnTo>
                  <a:lnTo>
                    <a:pt x="1438870" y="194548"/>
                  </a:lnTo>
                  <a:lnTo>
                    <a:pt x="1439381" y="194309"/>
                  </a:lnTo>
                  <a:lnTo>
                    <a:pt x="1391721" y="194309"/>
                  </a:lnTo>
                  <a:lnTo>
                    <a:pt x="1391721" y="137159"/>
                  </a:lnTo>
                  <a:close/>
                </a:path>
                <a:path w="1627504" h="647700">
                  <a:moveTo>
                    <a:pt x="1605306" y="182879"/>
                  </a:moveTo>
                  <a:lnTo>
                    <a:pt x="1486971" y="182879"/>
                  </a:lnTo>
                  <a:lnTo>
                    <a:pt x="1505455" y="184398"/>
                  </a:lnTo>
                  <a:lnTo>
                    <a:pt x="1521856" y="188952"/>
                  </a:lnTo>
                  <a:lnTo>
                    <a:pt x="1558200" y="220384"/>
                  </a:lnTo>
                  <a:lnTo>
                    <a:pt x="1570791" y="274320"/>
                  </a:lnTo>
                  <a:lnTo>
                    <a:pt x="1570791" y="502920"/>
                  </a:lnTo>
                  <a:lnTo>
                    <a:pt x="1626989" y="502920"/>
                  </a:lnTo>
                  <a:lnTo>
                    <a:pt x="1626989" y="270509"/>
                  </a:lnTo>
                  <a:lnTo>
                    <a:pt x="1626021" y="248185"/>
                  </a:lnTo>
                  <a:lnTo>
                    <a:pt x="1623119" y="227885"/>
                  </a:lnTo>
                  <a:lnTo>
                    <a:pt x="1618282" y="209609"/>
                  </a:lnTo>
                  <a:lnTo>
                    <a:pt x="1611510" y="193357"/>
                  </a:lnTo>
                  <a:lnTo>
                    <a:pt x="1605306" y="182879"/>
                  </a:lnTo>
                  <a:close/>
                </a:path>
                <a:path w="1627504" h="647700">
                  <a:moveTo>
                    <a:pt x="1503164" y="132397"/>
                  </a:moveTo>
                  <a:lnTo>
                    <a:pt x="1449585" y="142041"/>
                  </a:lnTo>
                  <a:lnTo>
                    <a:pt x="1412676" y="169187"/>
                  </a:lnTo>
                  <a:lnTo>
                    <a:pt x="1396484" y="194309"/>
                  </a:lnTo>
                  <a:lnTo>
                    <a:pt x="1439381" y="194309"/>
                  </a:lnTo>
                  <a:lnTo>
                    <a:pt x="1449824" y="189443"/>
                  </a:lnTo>
                  <a:lnTo>
                    <a:pt x="1461492" y="185797"/>
                  </a:lnTo>
                  <a:lnTo>
                    <a:pt x="1473874" y="183609"/>
                  </a:lnTo>
                  <a:lnTo>
                    <a:pt x="1486971" y="182879"/>
                  </a:lnTo>
                  <a:lnTo>
                    <a:pt x="1605306" y="182879"/>
                  </a:lnTo>
                  <a:lnTo>
                    <a:pt x="1602998" y="178980"/>
                  </a:lnTo>
                  <a:lnTo>
                    <a:pt x="1568172" y="147637"/>
                  </a:lnTo>
                  <a:lnTo>
                    <a:pt x="1521157" y="133349"/>
                  </a:lnTo>
                  <a:lnTo>
                    <a:pt x="1503164" y="132397"/>
                  </a:lnTo>
                  <a:close/>
                </a:path>
              </a:pathLst>
            </a:custGeom>
            <a:solidFill>
              <a:srgbClr val="3D5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56614" y="1791335"/>
              <a:ext cx="1414145" cy="330835"/>
            </a:xfrm>
            <a:custGeom>
              <a:avLst/>
              <a:gdLst/>
              <a:ahLst/>
              <a:cxnLst/>
              <a:rect l="l" t="t" r="r" b="b"/>
              <a:pathLst>
                <a:path w="1414145" h="330835">
                  <a:moveTo>
                    <a:pt x="38099" y="0"/>
                  </a:moveTo>
                  <a:lnTo>
                    <a:pt x="0" y="0"/>
                  </a:lnTo>
                  <a:lnTo>
                    <a:pt x="0" y="325120"/>
                  </a:lnTo>
                  <a:lnTo>
                    <a:pt x="39370" y="325120"/>
                  </a:lnTo>
                  <a:lnTo>
                    <a:pt x="39370" y="69850"/>
                  </a:lnTo>
                  <a:lnTo>
                    <a:pt x="86631" y="69850"/>
                  </a:lnTo>
                  <a:lnTo>
                    <a:pt x="38099" y="0"/>
                  </a:lnTo>
                  <a:close/>
                </a:path>
                <a:path w="1414145" h="330835">
                  <a:moveTo>
                    <a:pt x="86631" y="69850"/>
                  </a:moveTo>
                  <a:lnTo>
                    <a:pt x="42544" y="69850"/>
                  </a:lnTo>
                  <a:lnTo>
                    <a:pt x="219710" y="325120"/>
                  </a:lnTo>
                  <a:lnTo>
                    <a:pt x="257810" y="325120"/>
                  </a:lnTo>
                  <a:lnTo>
                    <a:pt x="257810" y="255905"/>
                  </a:lnTo>
                  <a:lnTo>
                    <a:pt x="215900" y="255905"/>
                  </a:lnTo>
                  <a:lnTo>
                    <a:pt x="86631" y="69850"/>
                  </a:lnTo>
                  <a:close/>
                </a:path>
                <a:path w="1414145" h="330835">
                  <a:moveTo>
                    <a:pt x="257810" y="0"/>
                  </a:moveTo>
                  <a:lnTo>
                    <a:pt x="219074" y="0"/>
                  </a:lnTo>
                  <a:lnTo>
                    <a:pt x="219074" y="255905"/>
                  </a:lnTo>
                  <a:lnTo>
                    <a:pt x="257810" y="255905"/>
                  </a:lnTo>
                  <a:lnTo>
                    <a:pt x="257810" y="0"/>
                  </a:lnTo>
                  <a:close/>
                </a:path>
                <a:path w="1414145" h="330835">
                  <a:moveTo>
                    <a:pt x="501130" y="111125"/>
                  </a:moveTo>
                  <a:lnTo>
                    <a:pt x="426124" y="111125"/>
                  </a:lnTo>
                  <a:lnTo>
                    <a:pt x="438239" y="111938"/>
                  </a:lnTo>
                  <a:lnTo>
                    <a:pt x="448706" y="114379"/>
                  </a:lnTo>
                  <a:lnTo>
                    <a:pt x="476756" y="149562"/>
                  </a:lnTo>
                  <a:lnTo>
                    <a:pt x="477559" y="160655"/>
                  </a:lnTo>
                  <a:lnTo>
                    <a:pt x="477559" y="167957"/>
                  </a:lnTo>
                  <a:lnTo>
                    <a:pt x="475390" y="172190"/>
                  </a:lnTo>
                  <a:lnTo>
                    <a:pt x="471050" y="174625"/>
                  </a:lnTo>
                  <a:lnTo>
                    <a:pt x="466817" y="177059"/>
                  </a:lnTo>
                  <a:lnTo>
                    <a:pt x="460044" y="178805"/>
                  </a:lnTo>
                  <a:lnTo>
                    <a:pt x="443299" y="180667"/>
                  </a:lnTo>
                  <a:lnTo>
                    <a:pt x="414694" y="184150"/>
                  </a:lnTo>
                  <a:lnTo>
                    <a:pt x="372725" y="192246"/>
                  </a:lnTo>
                  <a:lnTo>
                    <a:pt x="337978" y="210185"/>
                  </a:lnTo>
                  <a:lnTo>
                    <a:pt x="320595" y="245923"/>
                  </a:lnTo>
                  <a:lnTo>
                    <a:pt x="320195" y="257810"/>
                  </a:lnTo>
                  <a:lnTo>
                    <a:pt x="320774" y="267374"/>
                  </a:lnTo>
                  <a:lnTo>
                    <a:pt x="337234" y="304393"/>
                  </a:lnTo>
                  <a:lnTo>
                    <a:pt x="370909" y="325923"/>
                  </a:lnTo>
                  <a:lnTo>
                    <a:pt x="403264" y="330834"/>
                  </a:lnTo>
                  <a:lnTo>
                    <a:pt x="413494" y="330438"/>
                  </a:lnTo>
                  <a:lnTo>
                    <a:pt x="452596" y="317460"/>
                  </a:lnTo>
                  <a:lnTo>
                    <a:pt x="473216" y="297180"/>
                  </a:lnTo>
                  <a:lnTo>
                    <a:pt x="408979" y="297180"/>
                  </a:lnTo>
                  <a:lnTo>
                    <a:pt x="398273" y="296564"/>
                  </a:lnTo>
                  <a:lnTo>
                    <a:pt x="361156" y="274955"/>
                  </a:lnTo>
                  <a:lnTo>
                    <a:pt x="357544" y="248285"/>
                  </a:lnTo>
                  <a:lnTo>
                    <a:pt x="360084" y="240770"/>
                  </a:lnTo>
                  <a:lnTo>
                    <a:pt x="398660" y="219035"/>
                  </a:lnTo>
                  <a:lnTo>
                    <a:pt x="428505" y="214629"/>
                  </a:lnTo>
                  <a:lnTo>
                    <a:pt x="435067" y="213783"/>
                  </a:lnTo>
                  <a:lnTo>
                    <a:pt x="472479" y="206216"/>
                  </a:lnTo>
                  <a:lnTo>
                    <a:pt x="477559" y="202565"/>
                  </a:lnTo>
                  <a:lnTo>
                    <a:pt x="515024" y="202565"/>
                  </a:lnTo>
                  <a:lnTo>
                    <a:pt x="515024" y="164465"/>
                  </a:lnTo>
                  <a:lnTo>
                    <a:pt x="514429" y="150673"/>
                  </a:lnTo>
                  <a:lnTo>
                    <a:pt x="512643" y="138350"/>
                  </a:lnTo>
                  <a:lnTo>
                    <a:pt x="509666" y="127496"/>
                  </a:lnTo>
                  <a:lnTo>
                    <a:pt x="505499" y="118110"/>
                  </a:lnTo>
                  <a:lnTo>
                    <a:pt x="501130" y="111125"/>
                  </a:lnTo>
                  <a:close/>
                </a:path>
                <a:path w="1414145" h="330835">
                  <a:moveTo>
                    <a:pt x="515024" y="292100"/>
                  </a:moveTo>
                  <a:lnTo>
                    <a:pt x="477559" y="292100"/>
                  </a:lnTo>
                  <a:lnTo>
                    <a:pt x="477559" y="325120"/>
                  </a:lnTo>
                  <a:lnTo>
                    <a:pt x="515024" y="325120"/>
                  </a:lnTo>
                  <a:lnTo>
                    <a:pt x="515024" y="292100"/>
                  </a:lnTo>
                  <a:close/>
                </a:path>
                <a:path w="1414145" h="330835">
                  <a:moveTo>
                    <a:pt x="515024" y="202565"/>
                  </a:moveTo>
                  <a:lnTo>
                    <a:pt x="477559" y="202565"/>
                  </a:lnTo>
                  <a:lnTo>
                    <a:pt x="477554" y="236934"/>
                  </a:lnTo>
                  <a:lnTo>
                    <a:pt x="477063" y="244385"/>
                  </a:lnTo>
                  <a:lnTo>
                    <a:pt x="459938" y="278447"/>
                  </a:lnTo>
                  <a:lnTo>
                    <a:pt x="419655" y="296634"/>
                  </a:lnTo>
                  <a:lnTo>
                    <a:pt x="408979" y="297180"/>
                  </a:lnTo>
                  <a:lnTo>
                    <a:pt x="473216" y="297180"/>
                  </a:lnTo>
                  <a:lnTo>
                    <a:pt x="475654" y="292100"/>
                  </a:lnTo>
                  <a:lnTo>
                    <a:pt x="515024" y="292100"/>
                  </a:lnTo>
                  <a:lnTo>
                    <a:pt x="515024" y="202565"/>
                  </a:lnTo>
                  <a:close/>
                </a:path>
                <a:path w="1414145" h="330835">
                  <a:moveTo>
                    <a:pt x="424854" y="78105"/>
                  </a:moveTo>
                  <a:lnTo>
                    <a:pt x="378122" y="86121"/>
                  </a:lnTo>
                  <a:lnTo>
                    <a:pt x="344924" y="107453"/>
                  </a:lnTo>
                  <a:lnTo>
                    <a:pt x="327064" y="135254"/>
                  </a:lnTo>
                  <a:lnTo>
                    <a:pt x="362624" y="147954"/>
                  </a:lnTo>
                  <a:lnTo>
                    <a:pt x="366285" y="141386"/>
                  </a:lnTo>
                  <a:lnTo>
                    <a:pt x="371078" y="135016"/>
                  </a:lnTo>
                  <a:lnTo>
                    <a:pt x="413434" y="111859"/>
                  </a:lnTo>
                  <a:lnTo>
                    <a:pt x="426124" y="111125"/>
                  </a:lnTo>
                  <a:lnTo>
                    <a:pt x="501130" y="111125"/>
                  </a:lnTo>
                  <a:lnTo>
                    <a:pt x="500429" y="110003"/>
                  </a:lnTo>
                  <a:lnTo>
                    <a:pt x="466963" y="85129"/>
                  </a:lnTo>
                  <a:lnTo>
                    <a:pt x="430946" y="78283"/>
                  </a:lnTo>
                  <a:lnTo>
                    <a:pt x="424854" y="78105"/>
                  </a:lnTo>
                  <a:close/>
                </a:path>
                <a:path w="1414145" h="330835">
                  <a:moveTo>
                    <a:pt x="619601" y="81280"/>
                  </a:moveTo>
                  <a:lnTo>
                    <a:pt x="583406" y="81280"/>
                  </a:lnTo>
                  <a:lnTo>
                    <a:pt x="583406" y="325120"/>
                  </a:lnTo>
                  <a:lnTo>
                    <a:pt x="620871" y="325120"/>
                  </a:lnTo>
                  <a:lnTo>
                    <a:pt x="620871" y="172719"/>
                  </a:lnTo>
                  <a:lnTo>
                    <a:pt x="621347" y="164018"/>
                  </a:lnTo>
                  <a:lnTo>
                    <a:pt x="637460" y="128825"/>
                  </a:lnTo>
                  <a:lnTo>
                    <a:pt x="649112" y="119380"/>
                  </a:lnTo>
                  <a:lnTo>
                    <a:pt x="619601" y="119380"/>
                  </a:lnTo>
                  <a:lnTo>
                    <a:pt x="619601" y="81280"/>
                  </a:lnTo>
                  <a:close/>
                </a:path>
                <a:path w="1414145" h="330835">
                  <a:moveTo>
                    <a:pt x="749476" y="111760"/>
                  </a:moveTo>
                  <a:lnTo>
                    <a:pt x="676116" y="111760"/>
                  </a:lnTo>
                  <a:lnTo>
                    <a:pt x="686266" y="112563"/>
                  </a:lnTo>
                  <a:lnTo>
                    <a:pt x="695444" y="114974"/>
                  </a:lnTo>
                  <a:lnTo>
                    <a:pt x="723532" y="148222"/>
                  </a:lnTo>
                  <a:lnTo>
                    <a:pt x="724376" y="158115"/>
                  </a:lnTo>
                  <a:lnTo>
                    <a:pt x="724376" y="325120"/>
                  </a:lnTo>
                  <a:lnTo>
                    <a:pt x="762476" y="325120"/>
                  </a:lnTo>
                  <a:lnTo>
                    <a:pt x="762476" y="166370"/>
                  </a:lnTo>
                  <a:lnTo>
                    <a:pt x="763359" y="155059"/>
                  </a:lnTo>
                  <a:lnTo>
                    <a:pt x="784393" y="120511"/>
                  </a:lnTo>
                  <a:lnTo>
                    <a:pt x="786542" y="119380"/>
                  </a:lnTo>
                  <a:lnTo>
                    <a:pt x="753586" y="119380"/>
                  </a:lnTo>
                  <a:lnTo>
                    <a:pt x="749476" y="111760"/>
                  </a:lnTo>
                  <a:close/>
                </a:path>
                <a:path w="1414145" h="330835">
                  <a:moveTo>
                    <a:pt x="892468" y="111760"/>
                  </a:moveTo>
                  <a:lnTo>
                    <a:pt x="816451" y="111760"/>
                  </a:lnTo>
                  <a:lnTo>
                    <a:pt x="826125" y="112484"/>
                  </a:lnTo>
                  <a:lnTo>
                    <a:pt x="835144" y="114657"/>
                  </a:lnTo>
                  <a:lnTo>
                    <a:pt x="865058" y="149393"/>
                  </a:lnTo>
                  <a:lnTo>
                    <a:pt x="865981" y="161924"/>
                  </a:lnTo>
                  <a:lnTo>
                    <a:pt x="865981" y="325120"/>
                  </a:lnTo>
                  <a:lnTo>
                    <a:pt x="903446" y="325120"/>
                  </a:lnTo>
                  <a:lnTo>
                    <a:pt x="903446" y="161924"/>
                  </a:lnTo>
                  <a:lnTo>
                    <a:pt x="902146" y="141833"/>
                  </a:lnTo>
                  <a:lnTo>
                    <a:pt x="898247" y="124579"/>
                  </a:lnTo>
                  <a:lnTo>
                    <a:pt x="892468" y="111760"/>
                  </a:lnTo>
                  <a:close/>
                </a:path>
                <a:path w="1414145" h="330835">
                  <a:moveTo>
                    <a:pt x="688181" y="78105"/>
                  </a:moveTo>
                  <a:lnTo>
                    <a:pt x="647382" y="89058"/>
                  </a:lnTo>
                  <a:lnTo>
                    <a:pt x="622776" y="119380"/>
                  </a:lnTo>
                  <a:lnTo>
                    <a:pt x="649112" y="119380"/>
                  </a:lnTo>
                  <a:lnTo>
                    <a:pt x="655280" y="116135"/>
                  </a:lnTo>
                  <a:lnTo>
                    <a:pt x="661987" y="113704"/>
                  </a:lnTo>
                  <a:lnTo>
                    <a:pt x="668932" y="112246"/>
                  </a:lnTo>
                  <a:lnTo>
                    <a:pt x="676116" y="111760"/>
                  </a:lnTo>
                  <a:lnTo>
                    <a:pt x="749476" y="111760"/>
                  </a:lnTo>
                  <a:lnTo>
                    <a:pt x="748615" y="110162"/>
                  </a:lnTo>
                  <a:lnTo>
                    <a:pt x="719822" y="84266"/>
                  </a:lnTo>
                  <a:lnTo>
                    <a:pt x="699740" y="78789"/>
                  </a:lnTo>
                  <a:lnTo>
                    <a:pt x="688181" y="78105"/>
                  </a:lnTo>
                  <a:close/>
                </a:path>
                <a:path w="1414145" h="330835">
                  <a:moveTo>
                    <a:pt x="829151" y="78105"/>
                  </a:moveTo>
                  <a:lnTo>
                    <a:pt x="784224" y="89376"/>
                  </a:lnTo>
                  <a:lnTo>
                    <a:pt x="756126" y="119380"/>
                  </a:lnTo>
                  <a:lnTo>
                    <a:pt x="786542" y="119380"/>
                  </a:lnTo>
                  <a:lnTo>
                    <a:pt x="793630" y="115649"/>
                  </a:lnTo>
                  <a:lnTo>
                    <a:pt x="804316" y="112732"/>
                  </a:lnTo>
                  <a:lnTo>
                    <a:pt x="816451" y="111760"/>
                  </a:lnTo>
                  <a:lnTo>
                    <a:pt x="892468" y="111760"/>
                  </a:lnTo>
                  <a:lnTo>
                    <a:pt x="891748" y="110162"/>
                  </a:lnTo>
                  <a:lnTo>
                    <a:pt x="882650" y="98583"/>
                  </a:lnTo>
                  <a:lnTo>
                    <a:pt x="871507" y="89624"/>
                  </a:lnTo>
                  <a:lnTo>
                    <a:pt x="858877" y="83224"/>
                  </a:lnTo>
                  <a:lnTo>
                    <a:pt x="844758" y="79384"/>
                  </a:lnTo>
                  <a:lnTo>
                    <a:pt x="829151" y="78105"/>
                  </a:lnTo>
                  <a:close/>
                </a:path>
                <a:path w="1414145" h="330835">
                  <a:moveTo>
                    <a:pt x="1070371" y="78105"/>
                  </a:moveTo>
                  <a:lnTo>
                    <a:pt x="1025485" y="87213"/>
                  </a:lnTo>
                  <a:lnTo>
                    <a:pt x="990679" y="113506"/>
                  </a:lnTo>
                  <a:lnTo>
                    <a:pt x="968196" y="153908"/>
                  </a:lnTo>
                  <a:lnTo>
                    <a:pt x="960516" y="205105"/>
                  </a:lnTo>
                  <a:lnTo>
                    <a:pt x="961370" y="223262"/>
                  </a:lnTo>
                  <a:lnTo>
                    <a:pt x="974169" y="270827"/>
                  </a:lnTo>
                  <a:lnTo>
                    <a:pt x="1001404" y="306010"/>
                  </a:lnTo>
                  <a:lnTo>
                    <a:pt x="1041360" y="326310"/>
                  </a:lnTo>
                  <a:lnTo>
                    <a:pt x="1074181" y="330200"/>
                  </a:lnTo>
                  <a:lnTo>
                    <a:pt x="1086256" y="329723"/>
                  </a:lnTo>
                  <a:lnTo>
                    <a:pt x="1128315" y="318313"/>
                  </a:lnTo>
                  <a:lnTo>
                    <a:pt x="1155959" y="296545"/>
                  </a:lnTo>
                  <a:lnTo>
                    <a:pt x="1074181" y="296545"/>
                  </a:lnTo>
                  <a:lnTo>
                    <a:pt x="1063178" y="295929"/>
                  </a:lnTo>
                  <a:lnTo>
                    <a:pt x="1026229" y="281136"/>
                  </a:lnTo>
                  <a:lnTo>
                    <a:pt x="1003339" y="247521"/>
                  </a:lnTo>
                  <a:lnTo>
                    <a:pt x="998209" y="215900"/>
                  </a:lnTo>
                  <a:lnTo>
                    <a:pt x="987186" y="215900"/>
                  </a:lnTo>
                  <a:lnTo>
                    <a:pt x="987186" y="183515"/>
                  </a:lnTo>
                  <a:lnTo>
                    <a:pt x="998296" y="183515"/>
                  </a:lnTo>
                  <a:lnTo>
                    <a:pt x="998527" y="179308"/>
                  </a:lnTo>
                  <a:lnTo>
                    <a:pt x="1011545" y="143053"/>
                  </a:lnTo>
                  <a:lnTo>
                    <a:pt x="1049496" y="114538"/>
                  </a:lnTo>
                  <a:lnTo>
                    <a:pt x="1070371" y="111760"/>
                  </a:lnTo>
                  <a:lnTo>
                    <a:pt x="1148121" y="111760"/>
                  </a:lnTo>
                  <a:lnTo>
                    <a:pt x="1141809" y="105092"/>
                  </a:lnTo>
                  <a:lnTo>
                    <a:pt x="1107995" y="84454"/>
                  </a:lnTo>
                  <a:lnTo>
                    <a:pt x="1079867" y="78501"/>
                  </a:lnTo>
                  <a:lnTo>
                    <a:pt x="1070371" y="78105"/>
                  </a:lnTo>
                  <a:close/>
                </a:path>
                <a:path w="1414145" h="330835">
                  <a:moveTo>
                    <a:pt x="1135141" y="258445"/>
                  </a:moveTo>
                  <a:lnTo>
                    <a:pt x="1108895" y="289559"/>
                  </a:lnTo>
                  <a:lnTo>
                    <a:pt x="1074181" y="296545"/>
                  </a:lnTo>
                  <a:lnTo>
                    <a:pt x="1155959" y="296545"/>
                  </a:lnTo>
                  <a:lnTo>
                    <a:pt x="1158388" y="293727"/>
                  </a:lnTo>
                  <a:lnTo>
                    <a:pt x="1163677" y="285908"/>
                  </a:lnTo>
                  <a:lnTo>
                    <a:pt x="1167993" y="277534"/>
                  </a:lnTo>
                  <a:lnTo>
                    <a:pt x="1171336" y="268605"/>
                  </a:lnTo>
                  <a:lnTo>
                    <a:pt x="1135141" y="258445"/>
                  </a:lnTo>
                  <a:close/>
                </a:path>
                <a:path w="1414145" h="330835">
                  <a:moveTo>
                    <a:pt x="998296" y="183515"/>
                  </a:moveTo>
                  <a:lnTo>
                    <a:pt x="987186" y="183515"/>
                  </a:lnTo>
                  <a:lnTo>
                    <a:pt x="987186" y="215900"/>
                  </a:lnTo>
                  <a:lnTo>
                    <a:pt x="998209" y="215900"/>
                  </a:lnTo>
                  <a:lnTo>
                    <a:pt x="997981" y="210820"/>
                  </a:lnTo>
                  <a:lnTo>
                    <a:pt x="998108" y="186928"/>
                  </a:lnTo>
                  <a:lnTo>
                    <a:pt x="998296" y="183515"/>
                  </a:lnTo>
                  <a:close/>
                </a:path>
                <a:path w="1414145" h="330835">
                  <a:moveTo>
                    <a:pt x="1148121" y="111760"/>
                  </a:moveTo>
                  <a:lnTo>
                    <a:pt x="1070371" y="111760"/>
                  </a:lnTo>
                  <a:lnTo>
                    <a:pt x="1080194" y="112345"/>
                  </a:lnTo>
                  <a:lnTo>
                    <a:pt x="1089342" y="114101"/>
                  </a:lnTo>
                  <a:lnTo>
                    <a:pt x="1124336" y="139065"/>
                  </a:lnTo>
                  <a:lnTo>
                    <a:pt x="1137046" y="183515"/>
                  </a:lnTo>
                  <a:lnTo>
                    <a:pt x="998296" y="183515"/>
                  </a:lnTo>
                  <a:lnTo>
                    <a:pt x="998108" y="186928"/>
                  </a:lnTo>
                  <a:lnTo>
                    <a:pt x="997981" y="210820"/>
                  </a:lnTo>
                  <a:lnTo>
                    <a:pt x="998209" y="215900"/>
                  </a:lnTo>
                  <a:lnTo>
                    <a:pt x="1175146" y="215900"/>
                  </a:lnTo>
                  <a:lnTo>
                    <a:pt x="1175146" y="200025"/>
                  </a:lnTo>
                  <a:lnTo>
                    <a:pt x="1174567" y="183515"/>
                  </a:lnTo>
                  <a:lnTo>
                    <a:pt x="1166098" y="142557"/>
                  </a:lnTo>
                  <a:lnTo>
                    <a:pt x="1149042" y="112732"/>
                  </a:lnTo>
                  <a:lnTo>
                    <a:pt x="1148121" y="111760"/>
                  </a:lnTo>
                  <a:close/>
                </a:path>
                <a:path w="1414145" h="330835">
                  <a:moveTo>
                    <a:pt x="1393004" y="270509"/>
                  </a:moveTo>
                  <a:lnTo>
                    <a:pt x="1377341" y="270509"/>
                  </a:lnTo>
                  <a:lnTo>
                    <a:pt x="1370621" y="273314"/>
                  </a:lnTo>
                  <a:lnTo>
                    <a:pt x="1359402" y="284532"/>
                  </a:lnTo>
                  <a:lnTo>
                    <a:pt x="1356598" y="291253"/>
                  </a:lnTo>
                  <a:lnTo>
                    <a:pt x="1356598" y="306916"/>
                  </a:lnTo>
                  <a:lnTo>
                    <a:pt x="1359402" y="313637"/>
                  </a:lnTo>
                  <a:lnTo>
                    <a:pt x="1370621" y="324855"/>
                  </a:lnTo>
                  <a:lnTo>
                    <a:pt x="1377341" y="327660"/>
                  </a:lnTo>
                  <a:lnTo>
                    <a:pt x="1390464" y="327660"/>
                  </a:lnTo>
                  <a:lnTo>
                    <a:pt x="1395227" y="326389"/>
                  </a:lnTo>
                  <a:lnTo>
                    <a:pt x="1403799" y="321204"/>
                  </a:lnTo>
                  <a:lnTo>
                    <a:pt x="1407239" y="317711"/>
                  </a:lnTo>
                  <a:lnTo>
                    <a:pt x="1409779" y="313372"/>
                  </a:lnTo>
                  <a:lnTo>
                    <a:pt x="1412425" y="309033"/>
                  </a:lnTo>
                  <a:lnTo>
                    <a:pt x="1413748" y="304270"/>
                  </a:lnTo>
                  <a:lnTo>
                    <a:pt x="1413748" y="291253"/>
                  </a:lnTo>
                  <a:lnTo>
                    <a:pt x="1410943" y="284532"/>
                  </a:lnTo>
                  <a:lnTo>
                    <a:pt x="1399725" y="273314"/>
                  </a:lnTo>
                  <a:lnTo>
                    <a:pt x="1393004" y="270509"/>
                  </a:lnTo>
                  <a:close/>
                </a:path>
                <a:path w="1414145" h="330835">
                  <a:moveTo>
                    <a:pt x="1393004" y="89535"/>
                  </a:moveTo>
                  <a:lnTo>
                    <a:pt x="1377341" y="89535"/>
                  </a:lnTo>
                  <a:lnTo>
                    <a:pt x="1370621" y="92339"/>
                  </a:lnTo>
                  <a:lnTo>
                    <a:pt x="1359402" y="103557"/>
                  </a:lnTo>
                  <a:lnTo>
                    <a:pt x="1356598" y="110278"/>
                  </a:lnTo>
                  <a:lnTo>
                    <a:pt x="1356598" y="125941"/>
                  </a:lnTo>
                  <a:lnTo>
                    <a:pt x="1359402" y="132662"/>
                  </a:lnTo>
                  <a:lnTo>
                    <a:pt x="1370621" y="143880"/>
                  </a:lnTo>
                  <a:lnTo>
                    <a:pt x="1377341" y="146685"/>
                  </a:lnTo>
                  <a:lnTo>
                    <a:pt x="1390464" y="146685"/>
                  </a:lnTo>
                  <a:lnTo>
                    <a:pt x="1395227" y="145414"/>
                  </a:lnTo>
                  <a:lnTo>
                    <a:pt x="1403799" y="140229"/>
                  </a:lnTo>
                  <a:lnTo>
                    <a:pt x="1407239" y="136736"/>
                  </a:lnTo>
                  <a:lnTo>
                    <a:pt x="1409779" y="132397"/>
                  </a:lnTo>
                  <a:lnTo>
                    <a:pt x="1412425" y="128058"/>
                  </a:lnTo>
                  <a:lnTo>
                    <a:pt x="1413748" y="123295"/>
                  </a:lnTo>
                  <a:lnTo>
                    <a:pt x="1413748" y="110278"/>
                  </a:lnTo>
                  <a:lnTo>
                    <a:pt x="1410943" y="103557"/>
                  </a:lnTo>
                  <a:lnTo>
                    <a:pt x="1399725" y="92339"/>
                  </a:lnTo>
                  <a:lnTo>
                    <a:pt x="1393004" y="895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80029" y="1683385"/>
              <a:ext cx="3157220" cy="614680"/>
            </a:xfrm>
            <a:custGeom>
              <a:avLst/>
              <a:gdLst/>
              <a:ahLst/>
              <a:cxnLst/>
              <a:rect l="l" t="t" r="r" b="b"/>
              <a:pathLst>
                <a:path w="3157220" h="614680">
                  <a:moveTo>
                    <a:pt x="3157220" y="0"/>
                  </a:moveTo>
                  <a:lnTo>
                    <a:pt x="0" y="0"/>
                  </a:lnTo>
                  <a:lnTo>
                    <a:pt x="0" y="614680"/>
                  </a:lnTo>
                  <a:lnTo>
                    <a:pt x="3157220" y="614680"/>
                  </a:lnTo>
                  <a:lnTo>
                    <a:pt x="315722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370" y="3279140"/>
              <a:ext cx="2237541" cy="33083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780029" y="2458720"/>
              <a:ext cx="3157220" cy="684530"/>
            </a:xfrm>
            <a:custGeom>
              <a:avLst/>
              <a:gdLst/>
              <a:ahLst/>
              <a:cxnLst/>
              <a:rect l="l" t="t" r="r" b="b"/>
              <a:pathLst>
                <a:path w="3157220" h="684530">
                  <a:moveTo>
                    <a:pt x="3157220" y="0"/>
                  </a:moveTo>
                  <a:lnTo>
                    <a:pt x="0" y="0"/>
                  </a:lnTo>
                  <a:lnTo>
                    <a:pt x="0" y="684530"/>
                  </a:lnTo>
                  <a:lnTo>
                    <a:pt x="3157220" y="684530"/>
                  </a:lnTo>
                  <a:lnTo>
                    <a:pt x="315722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967797" y="4442460"/>
              <a:ext cx="764540" cy="243204"/>
            </a:xfrm>
            <a:custGeom>
              <a:avLst/>
              <a:gdLst/>
              <a:ahLst/>
              <a:cxnLst/>
              <a:rect l="l" t="t" r="r" b="b"/>
              <a:pathLst>
                <a:path w="764539" h="243204">
                  <a:moveTo>
                    <a:pt x="22859" y="141446"/>
                  </a:moveTo>
                  <a:lnTo>
                    <a:pt x="0" y="141446"/>
                  </a:lnTo>
                  <a:lnTo>
                    <a:pt x="976" y="148718"/>
                  </a:lnTo>
                  <a:lnTo>
                    <a:pt x="24936" y="181987"/>
                  </a:lnTo>
                  <a:lnTo>
                    <a:pt x="65722" y="191809"/>
                  </a:lnTo>
                  <a:lnTo>
                    <a:pt x="75863" y="191368"/>
                  </a:lnTo>
                  <a:lnTo>
                    <a:pt x="114567" y="176472"/>
                  </a:lnTo>
                  <a:lnTo>
                    <a:pt x="119341" y="171807"/>
                  </a:lnTo>
                  <a:lnTo>
                    <a:pt x="58459" y="171807"/>
                  </a:lnTo>
                  <a:lnTo>
                    <a:pt x="51673" y="170735"/>
                  </a:lnTo>
                  <a:lnTo>
                    <a:pt x="23455" y="148351"/>
                  </a:lnTo>
                  <a:lnTo>
                    <a:pt x="22859" y="141446"/>
                  </a:lnTo>
                  <a:close/>
                </a:path>
                <a:path w="764539" h="243204">
                  <a:moveTo>
                    <a:pt x="67508" y="3214"/>
                  </a:moveTo>
                  <a:lnTo>
                    <a:pt x="29110" y="13137"/>
                  </a:lnTo>
                  <a:lnTo>
                    <a:pt x="5519" y="46858"/>
                  </a:lnTo>
                  <a:lnTo>
                    <a:pt x="5000" y="54292"/>
                  </a:lnTo>
                  <a:lnTo>
                    <a:pt x="5781" y="63093"/>
                  </a:lnTo>
                  <a:lnTo>
                    <a:pt x="32236" y="94319"/>
                  </a:lnTo>
                  <a:lnTo>
                    <a:pt x="80367" y="110013"/>
                  </a:lnTo>
                  <a:lnTo>
                    <a:pt x="86350" y="112097"/>
                  </a:lnTo>
                  <a:lnTo>
                    <a:pt x="97422" y="116859"/>
                  </a:lnTo>
                  <a:lnTo>
                    <a:pt x="101887" y="119955"/>
                  </a:lnTo>
                  <a:lnTo>
                    <a:pt x="108674" y="127575"/>
                  </a:lnTo>
                  <a:lnTo>
                    <a:pt x="110370" y="132516"/>
                  </a:lnTo>
                  <a:lnTo>
                    <a:pt x="110370" y="145256"/>
                  </a:lnTo>
                  <a:lnTo>
                    <a:pt x="81766" y="170437"/>
                  </a:lnTo>
                  <a:lnTo>
                    <a:pt x="74175" y="171807"/>
                  </a:lnTo>
                  <a:lnTo>
                    <a:pt x="119341" y="171807"/>
                  </a:lnTo>
                  <a:lnTo>
                    <a:pt x="131802" y="138945"/>
                  </a:lnTo>
                  <a:lnTo>
                    <a:pt x="131802" y="130373"/>
                  </a:lnTo>
                  <a:lnTo>
                    <a:pt x="130046" y="123140"/>
                  </a:lnTo>
                  <a:lnTo>
                    <a:pt x="123021" y="111353"/>
                  </a:lnTo>
                  <a:lnTo>
                    <a:pt x="118556" y="106531"/>
                  </a:lnTo>
                  <a:lnTo>
                    <a:pt x="113139" y="102780"/>
                  </a:lnTo>
                  <a:lnTo>
                    <a:pt x="107781" y="98970"/>
                  </a:lnTo>
                  <a:lnTo>
                    <a:pt x="102155" y="95964"/>
                  </a:lnTo>
                  <a:lnTo>
                    <a:pt x="90427" y="91559"/>
                  </a:lnTo>
                  <a:lnTo>
                    <a:pt x="85129" y="89832"/>
                  </a:lnTo>
                  <a:lnTo>
                    <a:pt x="58400" y="82688"/>
                  </a:lnTo>
                  <a:lnTo>
                    <a:pt x="54679" y="81528"/>
                  </a:lnTo>
                  <a:lnTo>
                    <a:pt x="26431" y="58102"/>
                  </a:lnTo>
                  <a:lnTo>
                    <a:pt x="26431" y="47386"/>
                  </a:lnTo>
                  <a:lnTo>
                    <a:pt x="58697" y="22859"/>
                  </a:lnTo>
                  <a:lnTo>
                    <a:pt x="117471" y="22859"/>
                  </a:lnTo>
                  <a:lnTo>
                    <a:pt x="116353" y="21542"/>
                  </a:lnTo>
                  <a:lnTo>
                    <a:pt x="76103" y="3610"/>
                  </a:lnTo>
                  <a:lnTo>
                    <a:pt x="67508" y="3214"/>
                  </a:lnTo>
                  <a:close/>
                </a:path>
                <a:path w="764539" h="243204">
                  <a:moveTo>
                    <a:pt x="117471" y="22859"/>
                  </a:moveTo>
                  <a:lnTo>
                    <a:pt x="66794" y="22859"/>
                  </a:lnTo>
                  <a:lnTo>
                    <a:pt x="74774" y="23328"/>
                  </a:lnTo>
                  <a:lnTo>
                    <a:pt x="82108" y="24735"/>
                  </a:lnTo>
                  <a:lnTo>
                    <a:pt x="107870" y="51434"/>
                  </a:lnTo>
                  <a:lnTo>
                    <a:pt x="129301" y="51434"/>
                  </a:lnTo>
                  <a:lnTo>
                    <a:pt x="128598" y="44698"/>
                  </a:lnTo>
                  <a:lnTo>
                    <a:pt x="126935" y="38330"/>
                  </a:lnTo>
                  <a:lnTo>
                    <a:pt x="124312" y="32331"/>
                  </a:lnTo>
                  <a:lnTo>
                    <a:pt x="120729" y="26699"/>
                  </a:lnTo>
                  <a:lnTo>
                    <a:pt x="117471" y="22859"/>
                  </a:lnTo>
                  <a:close/>
                </a:path>
                <a:path w="764539" h="243204">
                  <a:moveTo>
                    <a:pt x="186429" y="51434"/>
                  </a:moveTo>
                  <a:lnTo>
                    <a:pt x="165355" y="51434"/>
                  </a:lnTo>
                  <a:lnTo>
                    <a:pt x="165355" y="188595"/>
                  </a:lnTo>
                  <a:lnTo>
                    <a:pt x="186429" y="188595"/>
                  </a:lnTo>
                  <a:lnTo>
                    <a:pt x="186429" y="51434"/>
                  </a:lnTo>
                  <a:close/>
                </a:path>
                <a:path w="764539" h="243204">
                  <a:moveTo>
                    <a:pt x="180178" y="0"/>
                  </a:moveTo>
                  <a:lnTo>
                    <a:pt x="171963" y="0"/>
                  </a:lnTo>
                  <a:lnTo>
                    <a:pt x="168421" y="1398"/>
                  </a:lnTo>
                  <a:lnTo>
                    <a:pt x="165444" y="4196"/>
                  </a:lnTo>
                  <a:lnTo>
                    <a:pt x="162527" y="6994"/>
                  </a:lnTo>
                  <a:lnTo>
                    <a:pt x="161069" y="10358"/>
                  </a:lnTo>
                  <a:lnTo>
                    <a:pt x="161069" y="18216"/>
                  </a:lnTo>
                  <a:lnTo>
                    <a:pt x="162527" y="21580"/>
                  </a:lnTo>
                  <a:lnTo>
                    <a:pt x="165444" y="24378"/>
                  </a:lnTo>
                  <a:lnTo>
                    <a:pt x="168421" y="27176"/>
                  </a:lnTo>
                  <a:lnTo>
                    <a:pt x="171963" y="28575"/>
                  </a:lnTo>
                  <a:lnTo>
                    <a:pt x="180178" y="28575"/>
                  </a:lnTo>
                  <a:lnTo>
                    <a:pt x="183691" y="27176"/>
                  </a:lnTo>
                  <a:lnTo>
                    <a:pt x="186608" y="24378"/>
                  </a:lnTo>
                  <a:lnTo>
                    <a:pt x="189584" y="21580"/>
                  </a:lnTo>
                  <a:lnTo>
                    <a:pt x="191072" y="18216"/>
                  </a:lnTo>
                  <a:lnTo>
                    <a:pt x="191072" y="10358"/>
                  </a:lnTo>
                  <a:lnTo>
                    <a:pt x="189584" y="6994"/>
                  </a:lnTo>
                  <a:lnTo>
                    <a:pt x="186608" y="4196"/>
                  </a:lnTo>
                  <a:lnTo>
                    <a:pt x="183691" y="1398"/>
                  </a:lnTo>
                  <a:lnTo>
                    <a:pt x="180178" y="0"/>
                  </a:lnTo>
                  <a:close/>
                </a:path>
                <a:path w="764539" h="243204">
                  <a:moveTo>
                    <a:pt x="241101" y="203596"/>
                  </a:moveTo>
                  <a:lnTo>
                    <a:pt x="224393" y="215328"/>
                  </a:lnTo>
                  <a:lnTo>
                    <a:pt x="227171" y="220146"/>
                  </a:lnTo>
                  <a:lnTo>
                    <a:pt x="259898" y="240677"/>
                  </a:lnTo>
                  <a:lnTo>
                    <a:pt x="280392" y="242887"/>
                  </a:lnTo>
                  <a:lnTo>
                    <a:pt x="288417" y="242558"/>
                  </a:lnTo>
                  <a:lnTo>
                    <a:pt x="327328" y="226484"/>
                  </a:lnTo>
                  <a:lnTo>
                    <a:pt x="329129" y="224313"/>
                  </a:lnTo>
                  <a:lnTo>
                    <a:pt x="272117" y="224313"/>
                  </a:lnTo>
                  <a:lnTo>
                    <a:pt x="265420" y="223093"/>
                  </a:lnTo>
                  <a:lnTo>
                    <a:pt x="255240" y="218271"/>
                  </a:lnTo>
                  <a:lnTo>
                    <a:pt x="251251" y="215443"/>
                  </a:lnTo>
                  <a:lnTo>
                    <a:pt x="248334" y="212169"/>
                  </a:lnTo>
                  <a:lnTo>
                    <a:pt x="245417" y="208954"/>
                  </a:lnTo>
                  <a:lnTo>
                    <a:pt x="242904" y="205963"/>
                  </a:lnTo>
                  <a:lnTo>
                    <a:pt x="241101" y="203596"/>
                  </a:lnTo>
                  <a:close/>
                </a:path>
                <a:path w="764539" h="243204">
                  <a:moveTo>
                    <a:pt x="339685" y="163234"/>
                  </a:moveTo>
                  <a:lnTo>
                    <a:pt x="318611" y="163234"/>
                  </a:lnTo>
                  <a:lnTo>
                    <a:pt x="318490" y="192524"/>
                  </a:lnTo>
                  <a:lnTo>
                    <a:pt x="317935" y="199098"/>
                  </a:lnTo>
                  <a:lnTo>
                    <a:pt x="288334" y="223811"/>
                  </a:lnTo>
                  <a:lnTo>
                    <a:pt x="280392" y="224313"/>
                  </a:lnTo>
                  <a:lnTo>
                    <a:pt x="329129" y="224313"/>
                  </a:lnTo>
                  <a:lnTo>
                    <a:pt x="339685" y="192524"/>
                  </a:lnTo>
                  <a:lnTo>
                    <a:pt x="339685" y="163234"/>
                  </a:lnTo>
                  <a:close/>
                </a:path>
                <a:path w="764539" h="243204">
                  <a:moveTo>
                    <a:pt x="286107" y="49649"/>
                  </a:moveTo>
                  <a:lnTo>
                    <a:pt x="277177" y="49649"/>
                  </a:lnTo>
                  <a:lnTo>
                    <a:pt x="268772" y="50190"/>
                  </a:lnTo>
                  <a:lnTo>
                    <a:pt x="234873" y="68669"/>
                  </a:lnTo>
                  <a:lnTo>
                    <a:pt x="219061" y="109104"/>
                  </a:lnTo>
                  <a:lnTo>
                    <a:pt x="218598" y="119300"/>
                  </a:lnTo>
                  <a:lnTo>
                    <a:pt x="219073" y="129614"/>
                  </a:lnTo>
                  <a:lnTo>
                    <a:pt x="235230" y="168949"/>
                  </a:lnTo>
                  <a:lnTo>
                    <a:pt x="276820" y="186451"/>
                  </a:lnTo>
                  <a:lnTo>
                    <a:pt x="285749" y="186451"/>
                  </a:lnTo>
                  <a:lnTo>
                    <a:pt x="314006" y="167520"/>
                  </a:lnTo>
                  <a:lnTo>
                    <a:pt x="270867" y="167520"/>
                  </a:lnTo>
                  <a:lnTo>
                    <a:pt x="263485" y="165467"/>
                  </a:lnTo>
                  <a:lnTo>
                    <a:pt x="240789" y="132404"/>
                  </a:lnTo>
                  <a:lnTo>
                    <a:pt x="239672" y="118943"/>
                  </a:lnTo>
                  <a:lnTo>
                    <a:pt x="239946" y="112134"/>
                  </a:lnTo>
                  <a:lnTo>
                    <a:pt x="263306" y="70842"/>
                  </a:lnTo>
                  <a:lnTo>
                    <a:pt x="270748" y="68579"/>
                  </a:lnTo>
                  <a:lnTo>
                    <a:pt x="313993" y="68579"/>
                  </a:lnTo>
                  <a:lnTo>
                    <a:pt x="313432" y="67806"/>
                  </a:lnTo>
                  <a:lnTo>
                    <a:pt x="310574" y="64115"/>
                  </a:lnTo>
                  <a:lnTo>
                    <a:pt x="307776" y="60364"/>
                  </a:lnTo>
                  <a:lnTo>
                    <a:pt x="303728" y="57030"/>
                  </a:lnTo>
                  <a:lnTo>
                    <a:pt x="298430" y="54113"/>
                  </a:lnTo>
                  <a:lnTo>
                    <a:pt x="293191" y="51137"/>
                  </a:lnTo>
                  <a:lnTo>
                    <a:pt x="286107" y="49649"/>
                  </a:lnTo>
                  <a:close/>
                </a:path>
                <a:path w="764539" h="243204">
                  <a:moveTo>
                    <a:pt x="313993" y="68579"/>
                  </a:moveTo>
                  <a:lnTo>
                    <a:pt x="288250" y="68579"/>
                  </a:lnTo>
                  <a:lnTo>
                    <a:pt x="295453" y="70723"/>
                  </a:lnTo>
                  <a:lnTo>
                    <a:pt x="307121" y="79295"/>
                  </a:lnTo>
                  <a:lnTo>
                    <a:pt x="318968" y="118943"/>
                  </a:lnTo>
                  <a:lnTo>
                    <a:pt x="318683" y="126265"/>
                  </a:lnTo>
                  <a:lnTo>
                    <a:pt x="295275" y="165586"/>
                  </a:lnTo>
                  <a:lnTo>
                    <a:pt x="288131" y="167520"/>
                  </a:lnTo>
                  <a:lnTo>
                    <a:pt x="314006" y="167520"/>
                  </a:lnTo>
                  <a:lnTo>
                    <a:pt x="315443" y="165467"/>
                  </a:lnTo>
                  <a:lnTo>
                    <a:pt x="316825" y="163234"/>
                  </a:lnTo>
                  <a:lnTo>
                    <a:pt x="339685" y="163234"/>
                  </a:lnTo>
                  <a:lnTo>
                    <a:pt x="339685" y="73223"/>
                  </a:lnTo>
                  <a:lnTo>
                    <a:pt x="317182" y="73223"/>
                  </a:lnTo>
                  <a:lnTo>
                    <a:pt x="315548" y="70723"/>
                  </a:lnTo>
                  <a:lnTo>
                    <a:pt x="313993" y="68579"/>
                  </a:lnTo>
                  <a:close/>
                </a:path>
                <a:path w="764539" h="243204">
                  <a:moveTo>
                    <a:pt x="339685" y="51434"/>
                  </a:moveTo>
                  <a:lnTo>
                    <a:pt x="319325" y="51434"/>
                  </a:lnTo>
                  <a:lnTo>
                    <a:pt x="319325" y="73223"/>
                  </a:lnTo>
                  <a:lnTo>
                    <a:pt x="339685" y="73223"/>
                  </a:lnTo>
                  <a:lnTo>
                    <a:pt x="339685" y="51434"/>
                  </a:lnTo>
                  <a:close/>
                </a:path>
                <a:path w="764539" h="243204">
                  <a:moveTo>
                    <a:pt x="398621" y="51434"/>
                  </a:moveTo>
                  <a:lnTo>
                    <a:pt x="378261" y="51434"/>
                  </a:lnTo>
                  <a:lnTo>
                    <a:pt x="378261" y="188595"/>
                  </a:lnTo>
                  <a:lnTo>
                    <a:pt x="399335" y="188595"/>
                  </a:lnTo>
                  <a:lnTo>
                    <a:pt x="399335" y="98107"/>
                  </a:lnTo>
                  <a:lnTo>
                    <a:pt x="400853" y="91320"/>
                  </a:lnTo>
                  <a:lnTo>
                    <a:pt x="406925" y="80129"/>
                  </a:lnTo>
                  <a:lnTo>
                    <a:pt x="411063" y="75872"/>
                  </a:lnTo>
                  <a:lnTo>
                    <a:pt x="416464" y="72866"/>
                  </a:lnTo>
                  <a:lnTo>
                    <a:pt x="398621" y="72866"/>
                  </a:lnTo>
                  <a:lnTo>
                    <a:pt x="398621" y="51434"/>
                  </a:lnTo>
                  <a:close/>
                </a:path>
                <a:path w="764539" h="243204">
                  <a:moveTo>
                    <a:pt x="479062" y="68579"/>
                  </a:moveTo>
                  <a:lnTo>
                    <a:pt x="444103" y="68579"/>
                  </a:lnTo>
                  <a:lnTo>
                    <a:pt x="451782" y="71616"/>
                  </a:lnTo>
                  <a:lnTo>
                    <a:pt x="457378" y="77688"/>
                  </a:lnTo>
                  <a:lnTo>
                    <a:pt x="465772" y="188595"/>
                  </a:lnTo>
                  <a:lnTo>
                    <a:pt x="486846" y="188595"/>
                  </a:lnTo>
                  <a:lnTo>
                    <a:pt x="486846" y="101441"/>
                  </a:lnTo>
                  <a:lnTo>
                    <a:pt x="486483" y="93069"/>
                  </a:lnTo>
                  <a:lnTo>
                    <a:pt x="485395" y="85457"/>
                  </a:lnTo>
                  <a:lnTo>
                    <a:pt x="483581" y="78603"/>
                  </a:lnTo>
                  <a:lnTo>
                    <a:pt x="481042" y="72509"/>
                  </a:lnTo>
                  <a:lnTo>
                    <a:pt x="479062" y="68579"/>
                  </a:lnTo>
                  <a:close/>
                </a:path>
                <a:path w="764539" h="243204">
                  <a:moveTo>
                    <a:pt x="449699" y="49649"/>
                  </a:moveTo>
                  <a:lnTo>
                    <a:pt x="440412" y="49649"/>
                  </a:lnTo>
                  <a:lnTo>
                    <a:pt x="433000" y="50050"/>
                  </a:lnTo>
                  <a:lnTo>
                    <a:pt x="400407" y="72866"/>
                  </a:lnTo>
                  <a:lnTo>
                    <a:pt x="416464" y="72866"/>
                  </a:lnTo>
                  <a:lnTo>
                    <a:pt x="421600" y="70038"/>
                  </a:lnTo>
                  <a:lnTo>
                    <a:pt x="427612" y="68579"/>
                  </a:lnTo>
                  <a:lnTo>
                    <a:pt x="479062" y="68579"/>
                  </a:lnTo>
                  <a:lnTo>
                    <a:pt x="477172" y="64829"/>
                  </a:lnTo>
                  <a:lnTo>
                    <a:pt x="471755" y="59114"/>
                  </a:lnTo>
                  <a:lnTo>
                    <a:pt x="457825" y="51554"/>
                  </a:lnTo>
                  <a:lnTo>
                    <a:pt x="449699" y="49649"/>
                  </a:lnTo>
                  <a:close/>
                </a:path>
                <a:path w="764539" h="243204">
                  <a:moveTo>
                    <a:pt x="617153" y="51434"/>
                  </a:moveTo>
                  <a:lnTo>
                    <a:pt x="596078" y="51434"/>
                  </a:lnTo>
                  <a:lnTo>
                    <a:pt x="596078" y="188595"/>
                  </a:lnTo>
                  <a:lnTo>
                    <a:pt x="617153" y="188595"/>
                  </a:lnTo>
                  <a:lnTo>
                    <a:pt x="617153" y="51434"/>
                  </a:lnTo>
                  <a:close/>
                </a:path>
                <a:path w="764539" h="243204">
                  <a:moveTo>
                    <a:pt x="610902" y="0"/>
                  </a:moveTo>
                  <a:lnTo>
                    <a:pt x="602686" y="0"/>
                  </a:lnTo>
                  <a:lnTo>
                    <a:pt x="599144" y="1398"/>
                  </a:lnTo>
                  <a:lnTo>
                    <a:pt x="596168" y="4196"/>
                  </a:lnTo>
                  <a:lnTo>
                    <a:pt x="593251" y="6994"/>
                  </a:lnTo>
                  <a:lnTo>
                    <a:pt x="591792" y="10358"/>
                  </a:lnTo>
                  <a:lnTo>
                    <a:pt x="591792" y="18216"/>
                  </a:lnTo>
                  <a:lnTo>
                    <a:pt x="593251" y="21580"/>
                  </a:lnTo>
                  <a:lnTo>
                    <a:pt x="596168" y="24378"/>
                  </a:lnTo>
                  <a:lnTo>
                    <a:pt x="599144" y="27176"/>
                  </a:lnTo>
                  <a:lnTo>
                    <a:pt x="602686" y="28575"/>
                  </a:lnTo>
                  <a:lnTo>
                    <a:pt x="610902" y="28575"/>
                  </a:lnTo>
                  <a:lnTo>
                    <a:pt x="614414" y="27176"/>
                  </a:lnTo>
                  <a:lnTo>
                    <a:pt x="617331" y="24378"/>
                  </a:lnTo>
                  <a:lnTo>
                    <a:pt x="620308" y="21580"/>
                  </a:lnTo>
                  <a:lnTo>
                    <a:pt x="621796" y="18216"/>
                  </a:lnTo>
                  <a:lnTo>
                    <a:pt x="621796" y="10358"/>
                  </a:lnTo>
                  <a:lnTo>
                    <a:pt x="620308" y="6994"/>
                  </a:lnTo>
                  <a:lnTo>
                    <a:pt x="617331" y="4196"/>
                  </a:lnTo>
                  <a:lnTo>
                    <a:pt x="614414" y="1398"/>
                  </a:lnTo>
                  <a:lnTo>
                    <a:pt x="610902" y="0"/>
                  </a:lnTo>
                  <a:close/>
                </a:path>
                <a:path w="764539" h="243204">
                  <a:moveTo>
                    <a:pt x="676111" y="51434"/>
                  </a:moveTo>
                  <a:lnTo>
                    <a:pt x="655751" y="51434"/>
                  </a:lnTo>
                  <a:lnTo>
                    <a:pt x="655751" y="188595"/>
                  </a:lnTo>
                  <a:lnTo>
                    <a:pt x="676825" y="188595"/>
                  </a:lnTo>
                  <a:lnTo>
                    <a:pt x="676825" y="98107"/>
                  </a:lnTo>
                  <a:lnTo>
                    <a:pt x="678343" y="91320"/>
                  </a:lnTo>
                  <a:lnTo>
                    <a:pt x="684415" y="80129"/>
                  </a:lnTo>
                  <a:lnTo>
                    <a:pt x="688553" y="75872"/>
                  </a:lnTo>
                  <a:lnTo>
                    <a:pt x="693954" y="72866"/>
                  </a:lnTo>
                  <a:lnTo>
                    <a:pt x="676111" y="72866"/>
                  </a:lnTo>
                  <a:lnTo>
                    <a:pt x="676111" y="51434"/>
                  </a:lnTo>
                  <a:close/>
                </a:path>
                <a:path w="764539" h="243204">
                  <a:moveTo>
                    <a:pt x="756552" y="68579"/>
                  </a:moveTo>
                  <a:lnTo>
                    <a:pt x="721593" y="68579"/>
                  </a:lnTo>
                  <a:lnTo>
                    <a:pt x="729272" y="71616"/>
                  </a:lnTo>
                  <a:lnTo>
                    <a:pt x="734868" y="77688"/>
                  </a:lnTo>
                  <a:lnTo>
                    <a:pt x="743262" y="188595"/>
                  </a:lnTo>
                  <a:lnTo>
                    <a:pt x="764336" y="188595"/>
                  </a:lnTo>
                  <a:lnTo>
                    <a:pt x="764336" y="101441"/>
                  </a:lnTo>
                  <a:lnTo>
                    <a:pt x="763973" y="93069"/>
                  </a:lnTo>
                  <a:lnTo>
                    <a:pt x="762885" y="85457"/>
                  </a:lnTo>
                  <a:lnTo>
                    <a:pt x="761071" y="78603"/>
                  </a:lnTo>
                  <a:lnTo>
                    <a:pt x="758532" y="72509"/>
                  </a:lnTo>
                  <a:lnTo>
                    <a:pt x="756552" y="68579"/>
                  </a:lnTo>
                  <a:close/>
                </a:path>
                <a:path w="764539" h="243204">
                  <a:moveTo>
                    <a:pt x="727189" y="49649"/>
                  </a:moveTo>
                  <a:lnTo>
                    <a:pt x="717902" y="49649"/>
                  </a:lnTo>
                  <a:lnTo>
                    <a:pt x="710490" y="50050"/>
                  </a:lnTo>
                  <a:lnTo>
                    <a:pt x="677897" y="72866"/>
                  </a:lnTo>
                  <a:lnTo>
                    <a:pt x="693954" y="72866"/>
                  </a:lnTo>
                  <a:lnTo>
                    <a:pt x="699090" y="70038"/>
                  </a:lnTo>
                  <a:lnTo>
                    <a:pt x="705103" y="68579"/>
                  </a:lnTo>
                  <a:lnTo>
                    <a:pt x="756552" y="68579"/>
                  </a:lnTo>
                  <a:lnTo>
                    <a:pt x="754662" y="64829"/>
                  </a:lnTo>
                  <a:lnTo>
                    <a:pt x="749245" y="59114"/>
                  </a:lnTo>
                  <a:lnTo>
                    <a:pt x="735315" y="51554"/>
                  </a:lnTo>
                  <a:lnTo>
                    <a:pt x="727189" y="496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888" y="6632337"/>
              <a:ext cx="3374131" cy="26312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02945" y="2475877"/>
              <a:ext cx="3743960" cy="4389120"/>
            </a:xfrm>
            <a:custGeom>
              <a:avLst/>
              <a:gdLst/>
              <a:ahLst/>
              <a:cxnLst/>
              <a:rect l="l" t="t" r="r" b="b"/>
              <a:pathLst>
                <a:path w="3743960" h="4389120">
                  <a:moveTo>
                    <a:pt x="220345" y="102870"/>
                  </a:moveTo>
                  <a:lnTo>
                    <a:pt x="213728" y="62801"/>
                  </a:lnTo>
                  <a:lnTo>
                    <a:pt x="193662" y="29883"/>
                  </a:lnTo>
                  <a:lnTo>
                    <a:pt x="181597" y="19786"/>
                  </a:lnTo>
                  <a:lnTo>
                    <a:pt x="181597" y="102870"/>
                  </a:lnTo>
                  <a:lnTo>
                    <a:pt x="181152" y="112382"/>
                  </a:lnTo>
                  <a:lnTo>
                    <a:pt x="164973" y="151765"/>
                  </a:lnTo>
                  <a:lnTo>
                    <a:pt x="121666" y="170878"/>
                  </a:lnTo>
                  <a:lnTo>
                    <a:pt x="109220" y="171450"/>
                  </a:lnTo>
                  <a:lnTo>
                    <a:pt x="39370" y="171450"/>
                  </a:lnTo>
                  <a:lnTo>
                    <a:pt x="39370" y="34925"/>
                  </a:lnTo>
                  <a:lnTo>
                    <a:pt x="108572" y="34925"/>
                  </a:lnTo>
                  <a:lnTo>
                    <a:pt x="151130" y="43815"/>
                  </a:lnTo>
                  <a:lnTo>
                    <a:pt x="177495" y="75895"/>
                  </a:lnTo>
                  <a:lnTo>
                    <a:pt x="181597" y="102870"/>
                  </a:lnTo>
                  <a:lnTo>
                    <a:pt x="181597" y="19786"/>
                  </a:lnTo>
                  <a:lnTo>
                    <a:pt x="144614" y="3441"/>
                  </a:lnTo>
                  <a:lnTo>
                    <a:pt x="109855" y="0"/>
                  </a:lnTo>
                  <a:lnTo>
                    <a:pt x="0" y="0"/>
                  </a:lnTo>
                  <a:lnTo>
                    <a:pt x="0" y="325120"/>
                  </a:lnTo>
                  <a:lnTo>
                    <a:pt x="39370" y="325120"/>
                  </a:lnTo>
                  <a:lnTo>
                    <a:pt x="39370" y="206375"/>
                  </a:lnTo>
                  <a:lnTo>
                    <a:pt x="110490" y="206375"/>
                  </a:lnTo>
                  <a:lnTo>
                    <a:pt x="159715" y="198602"/>
                  </a:lnTo>
                  <a:lnTo>
                    <a:pt x="193827" y="176212"/>
                  </a:lnTo>
                  <a:lnTo>
                    <a:pt x="213728" y="143014"/>
                  </a:lnTo>
                  <a:lnTo>
                    <a:pt x="219608" y="116903"/>
                  </a:lnTo>
                  <a:lnTo>
                    <a:pt x="220345" y="102870"/>
                  </a:lnTo>
                  <a:close/>
                </a:path>
                <a:path w="3743960" h="4389120">
                  <a:moveTo>
                    <a:pt x="474256" y="325120"/>
                  </a:moveTo>
                  <a:lnTo>
                    <a:pt x="474167" y="168186"/>
                  </a:lnTo>
                  <a:lnTo>
                    <a:pt x="468363" y="129273"/>
                  </a:lnTo>
                  <a:lnTo>
                    <a:pt x="443572" y="93687"/>
                  </a:lnTo>
                  <a:lnTo>
                    <a:pt x="403148" y="78727"/>
                  </a:lnTo>
                  <a:lnTo>
                    <a:pt x="391071" y="78105"/>
                  </a:lnTo>
                  <a:lnTo>
                    <a:pt x="377418" y="78803"/>
                  </a:lnTo>
                  <a:lnTo>
                    <a:pt x="336994" y="95415"/>
                  </a:lnTo>
                  <a:lnTo>
                    <a:pt x="319316" y="119380"/>
                  </a:lnTo>
                  <a:lnTo>
                    <a:pt x="316141" y="119380"/>
                  </a:lnTo>
                  <a:lnTo>
                    <a:pt x="316141" y="0"/>
                  </a:lnTo>
                  <a:lnTo>
                    <a:pt x="278676" y="0"/>
                  </a:lnTo>
                  <a:lnTo>
                    <a:pt x="278676" y="325120"/>
                  </a:lnTo>
                  <a:lnTo>
                    <a:pt x="316141" y="325120"/>
                  </a:lnTo>
                  <a:lnTo>
                    <a:pt x="316141" y="178435"/>
                  </a:lnTo>
                  <a:lnTo>
                    <a:pt x="316661" y="168186"/>
                  </a:lnTo>
                  <a:lnTo>
                    <a:pt x="334314" y="129095"/>
                  </a:lnTo>
                  <a:lnTo>
                    <a:pt x="347611" y="119380"/>
                  </a:lnTo>
                  <a:lnTo>
                    <a:pt x="354799" y="116128"/>
                  </a:lnTo>
                  <a:lnTo>
                    <a:pt x="362813" y="113703"/>
                  </a:lnTo>
                  <a:lnTo>
                    <a:pt x="371309" y="112242"/>
                  </a:lnTo>
                  <a:lnTo>
                    <a:pt x="380276" y="111760"/>
                  </a:lnTo>
                  <a:lnTo>
                    <a:pt x="392811" y="112750"/>
                  </a:lnTo>
                  <a:lnTo>
                    <a:pt x="428307" y="136550"/>
                  </a:lnTo>
                  <a:lnTo>
                    <a:pt x="436791" y="172720"/>
                  </a:lnTo>
                  <a:lnTo>
                    <a:pt x="436791" y="325120"/>
                  </a:lnTo>
                  <a:lnTo>
                    <a:pt x="474256" y="325120"/>
                  </a:lnTo>
                  <a:close/>
                </a:path>
                <a:path w="3743960" h="4389120">
                  <a:moveTo>
                    <a:pt x="752348" y="204470"/>
                  </a:moveTo>
                  <a:lnTo>
                    <a:pt x="744486" y="152755"/>
                  </a:lnTo>
                  <a:lnTo>
                    <a:pt x="721791" y="112712"/>
                  </a:lnTo>
                  <a:lnTo>
                    <a:pt x="720826" y="111760"/>
                  </a:lnTo>
                  <a:lnTo>
                    <a:pt x="714883" y="105892"/>
                  </a:lnTo>
                  <a:lnTo>
                    <a:pt x="714883" y="204470"/>
                  </a:lnTo>
                  <a:lnTo>
                    <a:pt x="714400" y="216471"/>
                  </a:lnTo>
                  <a:lnTo>
                    <a:pt x="702691" y="259842"/>
                  </a:lnTo>
                  <a:lnTo>
                    <a:pt x="674484" y="289306"/>
                  </a:lnTo>
                  <a:lnTo>
                    <a:pt x="641858" y="296545"/>
                  </a:lnTo>
                  <a:lnTo>
                    <a:pt x="629869" y="295732"/>
                  </a:lnTo>
                  <a:lnTo>
                    <a:pt x="593013" y="276745"/>
                  </a:lnTo>
                  <a:lnTo>
                    <a:pt x="573214" y="239166"/>
                  </a:lnTo>
                  <a:lnTo>
                    <a:pt x="568833" y="204470"/>
                  </a:lnTo>
                  <a:lnTo>
                    <a:pt x="569315" y="192443"/>
                  </a:lnTo>
                  <a:lnTo>
                    <a:pt x="581025" y="148856"/>
                  </a:lnTo>
                  <a:lnTo>
                    <a:pt x="609231" y="119075"/>
                  </a:lnTo>
                  <a:lnTo>
                    <a:pt x="653846" y="112572"/>
                  </a:lnTo>
                  <a:lnTo>
                    <a:pt x="690702" y="131787"/>
                  </a:lnTo>
                  <a:lnTo>
                    <a:pt x="710514" y="169672"/>
                  </a:lnTo>
                  <a:lnTo>
                    <a:pt x="714883" y="204470"/>
                  </a:lnTo>
                  <a:lnTo>
                    <a:pt x="714883" y="105892"/>
                  </a:lnTo>
                  <a:lnTo>
                    <a:pt x="672820" y="82029"/>
                  </a:lnTo>
                  <a:lnTo>
                    <a:pt x="641858" y="78105"/>
                  </a:lnTo>
                  <a:lnTo>
                    <a:pt x="625856" y="79082"/>
                  </a:lnTo>
                  <a:lnTo>
                    <a:pt x="583920" y="93814"/>
                  </a:lnTo>
                  <a:lnTo>
                    <a:pt x="552843" y="124536"/>
                  </a:lnTo>
                  <a:lnTo>
                    <a:pt x="534822" y="168783"/>
                  </a:lnTo>
                  <a:lnTo>
                    <a:pt x="531368" y="204470"/>
                  </a:lnTo>
                  <a:lnTo>
                    <a:pt x="532231" y="222758"/>
                  </a:lnTo>
                  <a:lnTo>
                    <a:pt x="545185" y="270510"/>
                  </a:lnTo>
                  <a:lnTo>
                    <a:pt x="572211" y="305841"/>
                  </a:lnTo>
                  <a:lnTo>
                    <a:pt x="610870" y="326263"/>
                  </a:lnTo>
                  <a:lnTo>
                    <a:pt x="641858" y="330200"/>
                  </a:lnTo>
                  <a:lnTo>
                    <a:pt x="657847" y="329209"/>
                  </a:lnTo>
                  <a:lnTo>
                    <a:pt x="699643" y="314477"/>
                  </a:lnTo>
                  <a:lnTo>
                    <a:pt x="730783" y="283845"/>
                  </a:lnTo>
                  <a:lnTo>
                    <a:pt x="748855" y="239864"/>
                  </a:lnTo>
                  <a:lnTo>
                    <a:pt x="751471" y="222758"/>
                  </a:lnTo>
                  <a:lnTo>
                    <a:pt x="752348" y="204470"/>
                  </a:lnTo>
                  <a:close/>
                </a:path>
                <a:path w="3743960" h="4389120">
                  <a:moveTo>
                    <a:pt x="1002576" y="325120"/>
                  </a:moveTo>
                  <a:lnTo>
                    <a:pt x="1002487" y="168186"/>
                  </a:lnTo>
                  <a:lnTo>
                    <a:pt x="996772" y="129578"/>
                  </a:lnTo>
                  <a:lnTo>
                    <a:pt x="988123" y="111760"/>
                  </a:lnTo>
                  <a:lnTo>
                    <a:pt x="986586" y="109156"/>
                  </a:lnTo>
                  <a:lnTo>
                    <a:pt x="953693" y="83820"/>
                  </a:lnTo>
                  <a:lnTo>
                    <a:pt x="920026" y="78105"/>
                  </a:lnTo>
                  <a:lnTo>
                    <a:pt x="906856" y="78816"/>
                  </a:lnTo>
                  <a:lnTo>
                    <a:pt x="866775" y="95618"/>
                  </a:lnTo>
                  <a:lnTo>
                    <a:pt x="848906" y="119380"/>
                  </a:lnTo>
                  <a:lnTo>
                    <a:pt x="845731" y="119380"/>
                  </a:lnTo>
                  <a:lnTo>
                    <a:pt x="845731" y="81280"/>
                  </a:lnTo>
                  <a:lnTo>
                    <a:pt x="809536" y="81280"/>
                  </a:lnTo>
                  <a:lnTo>
                    <a:pt x="809536" y="325120"/>
                  </a:lnTo>
                  <a:lnTo>
                    <a:pt x="847001" y="325120"/>
                  </a:lnTo>
                  <a:lnTo>
                    <a:pt x="847001" y="178435"/>
                  </a:lnTo>
                  <a:lnTo>
                    <a:pt x="847509" y="168186"/>
                  </a:lnTo>
                  <a:lnTo>
                    <a:pt x="864666" y="129095"/>
                  </a:lnTo>
                  <a:lnTo>
                    <a:pt x="877506" y="119380"/>
                  </a:lnTo>
                  <a:lnTo>
                    <a:pt x="884466" y="116128"/>
                  </a:lnTo>
                  <a:lnTo>
                    <a:pt x="892251" y="113703"/>
                  </a:lnTo>
                  <a:lnTo>
                    <a:pt x="900506" y="112242"/>
                  </a:lnTo>
                  <a:lnTo>
                    <a:pt x="909231" y="111760"/>
                  </a:lnTo>
                  <a:lnTo>
                    <a:pt x="921562" y="112763"/>
                  </a:lnTo>
                  <a:lnTo>
                    <a:pt x="956716" y="136753"/>
                  </a:lnTo>
                  <a:lnTo>
                    <a:pt x="965111" y="172720"/>
                  </a:lnTo>
                  <a:lnTo>
                    <a:pt x="965111" y="325120"/>
                  </a:lnTo>
                  <a:lnTo>
                    <a:pt x="1002576" y="325120"/>
                  </a:lnTo>
                  <a:close/>
                </a:path>
                <a:path w="3743960" h="4389120">
                  <a:moveTo>
                    <a:pt x="1274241" y="200025"/>
                  </a:moveTo>
                  <a:lnTo>
                    <a:pt x="1269149" y="154889"/>
                  </a:lnTo>
                  <a:lnTo>
                    <a:pt x="1248130" y="112725"/>
                  </a:lnTo>
                  <a:lnTo>
                    <a:pt x="1247216" y="111760"/>
                  </a:lnTo>
                  <a:lnTo>
                    <a:pt x="1240904" y="105092"/>
                  </a:lnTo>
                  <a:lnTo>
                    <a:pt x="1236141" y="101053"/>
                  </a:lnTo>
                  <a:lnTo>
                    <a:pt x="1236141" y="183515"/>
                  </a:lnTo>
                  <a:lnTo>
                    <a:pt x="1097394" y="183515"/>
                  </a:lnTo>
                  <a:lnTo>
                    <a:pt x="1110640" y="143052"/>
                  </a:lnTo>
                  <a:lnTo>
                    <a:pt x="1148588" y="114528"/>
                  </a:lnTo>
                  <a:lnTo>
                    <a:pt x="1169466" y="111760"/>
                  </a:lnTo>
                  <a:lnTo>
                    <a:pt x="1179283" y="112344"/>
                  </a:lnTo>
                  <a:lnTo>
                    <a:pt x="1218044" y="132194"/>
                  </a:lnTo>
                  <a:lnTo>
                    <a:pt x="1235621" y="173469"/>
                  </a:lnTo>
                  <a:lnTo>
                    <a:pt x="1236141" y="183515"/>
                  </a:lnTo>
                  <a:lnTo>
                    <a:pt x="1236141" y="101053"/>
                  </a:lnTo>
                  <a:lnTo>
                    <a:pt x="1197775" y="81673"/>
                  </a:lnTo>
                  <a:lnTo>
                    <a:pt x="1169466" y="78105"/>
                  </a:lnTo>
                  <a:lnTo>
                    <a:pt x="1153477" y="79108"/>
                  </a:lnTo>
                  <a:lnTo>
                    <a:pt x="1111681" y="94297"/>
                  </a:lnTo>
                  <a:lnTo>
                    <a:pt x="1080846" y="125488"/>
                  </a:lnTo>
                  <a:lnTo>
                    <a:pt x="1063028" y="169862"/>
                  </a:lnTo>
                  <a:lnTo>
                    <a:pt x="1059611" y="205105"/>
                  </a:lnTo>
                  <a:lnTo>
                    <a:pt x="1060462" y="223253"/>
                  </a:lnTo>
                  <a:lnTo>
                    <a:pt x="1073264" y="270827"/>
                  </a:lnTo>
                  <a:lnTo>
                    <a:pt x="1100493" y="306006"/>
                  </a:lnTo>
                  <a:lnTo>
                    <a:pt x="1140460" y="326301"/>
                  </a:lnTo>
                  <a:lnTo>
                    <a:pt x="1173276" y="330200"/>
                  </a:lnTo>
                  <a:lnTo>
                    <a:pt x="1185354" y="329717"/>
                  </a:lnTo>
                  <a:lnTo>
                    <a:pt x="1227404" y="318312"/>
                  </a:lnTo>
                  <a:lnTo>
                    <a:pt x="1257477" y="293725"/>
                  </a:lnTo>
                  <a:lnTo>
                    <a:pt x="1270431" y="268605"/>
                  </a:lnTo>
                  <a:lnTo>
                    <a:pt x="1234236" y="258445"/>
                  </a:lnTo>
                  <a:lnTo>
                    <a:pt x="1231061" y="266903"/>
                  </a:lnTo>
                  <a:lnTo>
                    <a:pt x="1226566" y="274002"/>
                  </a:lnTo>
                  <a:lnTo>
                    <a:pt x="1193812" y="294220"/>
                  </a:lnTo>
                  <a:lnTo>
                    <a:pt x="1173276" y="296545"/>
                  </a:lnTo>
                  <a:lnTo>
                    <a:pt x="1162265" y="295922"/>
                  </a:lnTo>
                  <a:lnTo>
                    <a:pt x="1125321" y="281127"/>
                  </a:lnTo>
                  <a:lnTo>
                    <a:pt x="1102436" y="247510"/>
                  </a:lnTo>
                  <a:lnTo>
                    <a:pt x="1097305" y="215900"/>
                  </a:lnTo>
                  <a:lnTo>
                    <a:pt x="1274241" y="215900"/>
                  </a:lnTo>
                  <a:lnTo>
                    <a:pt x="1274241" y="200025"/>
                  </a:lnTo>
                  <a:close/>
                </a:path>
                <a:path w="3743960" h="4389120">
                  <a:moveTo>
                    <a:pt x="1512836" y="291249"/>
                  </a:moveTo>
                  <a:lnTo>
                    <a:pt x="1510042" y="284530"/>
                  </a:lnTo>
                  <a:lnTo>
                    <a:pt x="1498815" y="273304"/>
                  </a:lnTo>
                  <a:lnTo>
                    <a:pt x="1492097" y="270510"/>
                  </a:lnTo>
                  <a:lnTo>
                    <a:pt x="1476438" y="270510"/>
                  </a:lnTo>
                  <a:lnTo>
                    <a:pt x="1469720" y="273304"/>
                  </a:lnTo>
                  <a:lnTo>
                    <a:pt x="1458493" y="284530"/>
                  </a:lnTo>
                  <a:lnTo>
                    <a:pt x="1455686" y="291249"/>
                  </a:lnTo>
                  <a:lnTo>
                    <a:pt x="1455686" y="306908"/>
                  </a:lnTo>
                  <a:lnTo>
                    <a:pt x="1458493" y="313626"/>
                  </a:lnTo>
                  <a:lnTo>
                    <a:pt x="1469720" y="324853"/>
                  </a:lnTo>
                  <a:lnTo>
                    <a:pt x="1476438" y="327660"/>
                  </a:lnTo>
                  <a:lnTo>
                    <a:pt x="1489557" y="327660"/>
                  </a:lnTo>
                  <a:lnTo>
                    <a:pt x="1494320" y="326390"/>
                  </a:lnTo>
                  <a:lnTo>
                    <a:pt x="1502892" y="321195"/>
                  </a:lnTo>
                  <a:lnTo>
                    <a:pt x="1506334" y="317703"/>
                  </a:lnTo>
                  <a:lnTo>
                    <a:pt x="1508874" y="313372"/>
                  </a:lnTo>
                  <a:lnTo>
                    <a:pt x="1511515" y="309029"/>
                  </a:lnTo>
                  <a:lnTo>
                    <a:pt x="1512836" y="304266"/>
                  </a:lnTo>
                  <a:lnTo>
                    <a:pt x="1512836" y="291249"/>
                  </a:lnTo>
                  <a:close/>
                </a:path>
                <a:path w="3743960" h="4389120">
                  <a:moveTo>
                    <a:pt x="1512836" y="110274"/>
                  </a:moveTo>
                  <a:lnTo>
                    <a:pt x="1510042" y="103555"/>
                  </a:lnTo>
                  <a:lnTo>
                    <a:pt x="1498815" y="92329"/>
                  </a:lnTo>
                  <a:lnTo>
                    <a:pt x="1492097" y="89535"/>
                  </a:lnTo>
                  <a:lnTo>
                    <a:pt x="1476438" y="89535"/>
                  </a:lnTo>
                  <a:lnTo>
                    <a:pt x="1469720" y="92329"/>
                  </a:lnTo>
                  <a:lnTo>
                    <a:pt x="1458493" y="103555"/>
                  </a:lnTo>
                  <a:lnTo>
                    <a:pt x="1455686" y="110274"/>
                  </a:lnTo>
                  <a:lnTo>
                    <a:pt x="1455686" y="125933"/>
                  </a:lnTo>
                  <a:lnTo>
                    <a:pt x="1458493" y="132651"/>
                  </a:lnTo>
                  <a:lnTo>
                    <a:pt x="1469720" y="143878"/>
                  </a:lnTo>
                  <a:lnTo>
                    <a:pt x="1476438" y="146685"/>
                  </a:lnTo>
                  <a:lnTo>
                    <a:pt x="1489557" y="146685"/>
                  </a:lnTo>
                  <a:lnTo>
                    <a:pt x="1494320" y="145415"/>
                  </a:lnTo>
                  <a:lnTo>
                    <a:pt x="1502892" y="140220"/>
                  </a:lnTo>
                  <a:lnTo>
                    <a:pt x="1506334" y="136728"/>
                  </a:lnTo>
                  <a:lnTo>
                    <a:pt x="1508874" y="132397"/>
                  </a:lnTo>
                  <a:lnTo>
                    <a:pt x="1511515" y="128054"/>
                  </a:lnTo>
                  <a:lnTo>
                    <a:pt x="1512836" y="123291"/>
                  </a:lnTo>
                  <a:lnTo>
                    <a:pt x="1512836" y="110274"/>
                  </a:lnTo>
                  <a:close/>
                </a:path>
                <a:path w="3743960" h="4389120">
                  <a:moveTo>
                    <a:pt x="3012478" y="4276280"/>
                  </a:moveTo>
                  <a:lnTo>
                    <a:pt x="3010712" y="4269054"/>
                  </a:lnTo>
                  <a:lnTo>
                    <a:pt x="3003689" y="4257268"/>
                  </a:lnTo>
                  <a:lnTo>
                    <a:pt x="2999232" y="4252442"/>
                  </a:lnTo>
                  <a:lnTo>
                    <a:pt x="2993809" y="4248696"/>
                  </a:lnTo>
                  <a:lnTo>
                    <a:pt x="2988449" y="4244886"/>
                  </a:lnTo>
                  <a:lnTo>
                    <a:pt x="2982823" y="4241876"/>
                  </a:lnTo>
                  <a:lnTo>
                    <a:pt x="2971101" y="4237469"/>
                  </a:lnTo>
                  <a:lnTo>
                    <a:pt x="2965805" y="4235742"/>
                  </a:lnTo>
                  <a:lnTo>
                    <a:pt x="2939072" y="4228592"/>
                  </a:lnTo>
                  <a:lnTo>
                    <a:pt x="2935351" y="4227436"/>
                  </a:lnTo>
                  <a:lnTo>
                    <a:pt x="2907106" y="4204017"/>
                  </a:lnTo>
                  <a:lnTo>
                    <a:pt x="2907106" y="4193298"/>
                  </a:lnTo>
                  <a:lnTo>
                    <a:pt x="2939364" y="4168775"/>
                  </a:lnTo>
                  <a:lnTo>
                    <a:pt x="2947466" y="4168775"/>
                  </a:lnTo>
                  <a:lnTo>
                    <a:pt x="2987471" y="4188295"/>
                  </a:lnTo>
                  <a:lnTo>
                    <a:pt x="2988538" y="4197350"/>
                  </a:lnTo>
                  <a:lnTo>
                    <a:pt x="3009976" y="4197350"/>
                  </a:lnTo>
                  <a:lnTo>
                    <a:pt x="2998139" y="4168775"/>
                  </a:lnTo>
                  <a:lnTo>
                    <a:pt x="2997022" y="4167454"/>
                  </a:lnTo>
                  <a:lnTo>
                    <a:pt x="2956776" y="4149521"/>
                  </a:lnTo>
                  <a:lnTo>
                    <a:pt x="2948178" y="4149128"/>
                  </a:lnTo>
                  <a:lnTo>
                    <a:pt x="2939631" y="4149521"/>
                  </a:lnTo>
                  <a:lnTo>
                    <a:pt x="2903804" y="4163187"/>
                  </a:lnTo>
                  <a:lnTo>
                    <a:pt x="2885668" y="4200207"/>
                  </a:lnTo>
                  <a:lnTo>
                    <a:pt x="2886456" y="4209008"/>
                  </a:lnTo>
                  <a:lnTo>
                    <a:pt x="2912910" y="4240225"/>
                  </a:lnTo>
                  <a:lnTo>
                    <a:pt x="2961043" y="4255922"/>
                  </a:lnTo>
                  <a:lnTo>
                    <a:pt x="2967024" y="4258005"/>
                  </a:lnTo>
                  <a:lnTo>
                    <a:pt x="2978099" y="4262767"/>
                  </a:lnTo>
                  <a:lnTo>
                    <a:pt x="2982557" y="4265866"/>
                  </a:lnTo>
                  <a:lnTo>
                    <a:pt x="2989351" y="4273486"/>
                  </a:lnTo>
                  <a:lnTo>
                    <a:pt x="2991040" y="4278427"/>
                  </a:lnTo>
                  <a:lnTo>
                    <a:pt x="2991040" y="4291165"/>
                  </a:lnTo>
                  <a:lnTo>
                    <a:pt x="2962440" y="4316349"/>
                  </a:lnTo>
                  <a:lnTo>
                    <a:pt x="2954845" y="4317720"/>
                  </a:lnTo>
                  <a:lnTo>
                    <a:pt x="2939135" y="4317720"/>
                  </a:lnTo>
                  <a:lnTo>
                    <a:pt x="2904121" y="4294263"/>
                  </a:lnTo>
                  <a:lnTo>
                    <a:pt x="2903537" y="4287355"/>
                  </a:lnTo>
                  <a:lnTo>
                    <a:pt x="2880677" y="4287355"/>
                  </a:lnTo>
                  <a:lnTo>
                    <a:pt x="2899600" y="4323791"/>
                  </a:lnTo>
                  <a:lnTo>
                    <a:pt x="2936900" y="4337316"/>
                  </a:lnTo>
                  <a:lnTo>
                    <a:pt x="2946387" y="4337723"/>
                  </a:lnTo>
                  <a:lnTo>
                    <a:pt x="2956534" y="4337278"/>
                  </a:lnTo>
                  <a:lnTo>
                    <a:pt x="2995244" y="4322381"/>
                  </a:lnTo>
                  <a:lnTo>
                    <a:pt x="3012478" y="4284853"/>
                  </a:lnTo>
                  <a:lnTo>
                    <a:pt x="3012478" y="4276280"/>
                  </a:lnTo>
                  <a:close/>
                </a:path>
                <a:path w="3743960" h="4389120">
                  <a:moveTo>
                    <a:pt x="3067100" y="4197350"/>
                  </a:moveTo>
                  <a:lnTo>
                    <a:pt x="3046031" y="4197350"/>
                  </a:lnTo>
                  <a:lnTo>
                    <a:pt x="3046031" y="4334510"/>
                  </a:lnTo>
                  <a:lnTo>
                    <a:pt x="3067100" y="4334510"/>
                  </a:lnTo>
                  <a:lnTo>
                    <a:pt x="3067100" y="4197350"/>
                  </a:lnTo>
                  <a:close/>
                </a:path>
                <a:path w="3743960" h="4389120">
                  <a:moveTo>
                    <a:pt x="3071749" y="4156265"/>
                  </a:moveTo>
                  <a:lnTo>
                    <a:pt x="3070250" y="4152900"/>
                  </a:lnTo>
                  <a:lnTo>
                    <a:pt x="3067278" y="4150106"/>
                  </a:lnTo>
                  <a:lnTo>
                    <a:pt x="3064357" y="4147312"/>
                  </a:lnTo>
                  <a:lnTo>
                    <a:pt x="3060852" y="4145915"/>
                  </a:lnTo>
                  <a:lnTo>
                    <a:pt x="3052635" y="4145915"/>
                  </a:lnTo>
                  <a:lnTo>
                    <a:pt x="3049092" y="4147312"/>
                  </a:lnTo>
                  <a:lnTo>
                    <a:pt x="3046120" y="4150106"/>
                  </a:lnTo>
                  <a:lnTo>
                    <a:pt x="3043199" y="4152900"/>
                  </a:lnTo>
                  <a:lnTo>
                    <a:pt x="3041739" y="4156265"/>
                  </a:lnTo>
                  <a:lnTo>
                    <a:pt x="3041739" y="4164126"/>
                  </a:lnTo>
                  <a:lnTo>
                    <a:pt x="3043199" y="4167492"/>
                  </a:lnTo>
                  <a:lnTo>
                    <a:pt x="3046120" y="4170286"/>
                  </a:lnTo>
                  <a:lnTo>
                    <a:pt x="3049092" y="4173080"/>
                  </a:lnTo>
                  <a:lnTo>
                    <a:pt x="3052635" y="4174490"/>
                  </a:lnTo>
                  <a:lnTo>
                    <a:pt x="3060852" y="4174490"/>
                  </a:lnTo>
                  <a:lnTo>
                    <a:pt x="3064357" y="4173080"/>
                  </a:lnTo>
                  <a:lnTo>
                    <a:pt x="3067278" y="4170286"/>
                  </a:lnTo>
                  <a:lnTo>
                    <a:pt x="3070250" y="4167492"/>
                  </a:lnTo>
                  <a:lnTo>
                    <a:pt x="3071749" y="4164126"/>
                  </a:lnTo>
                  <a:lnTo>
                    <a:pt x="3071749" y="4156265"/>
                  </a:lnTo>
                  <a:close/>
                </a:path>
                <a:path w="3743960" h="4389120">
                  <a:moveTo>
                    <a:pt x="3220351" y="4197350"/>
                  </a:moveTo>
                  <a:lnTo>
                    <a:pt x="3199993" y="4197350"/>
                  </a:lnTo>
                  <a:lnTo>
                    <a:pt x="3199993" y="4219130"/>
                  </a:lnTo>
                  <a:lnTo>
                    <a:pt x="3199638" y="4219130"/>
                  </a:lnTo>
                  <a:lnTo>
                    <a:pt x="3199638" y="4264850"/>
                  </a:lnTo>
                  <a:lnTo>
                    <a:pt x="3199358" y="4272178"/>
                  </a:lnTo>
                  <a:lnTo>
                    <a:pt x="3175952" y="4311497"/>
                  </a:lnTo>
                  <a:lnTo>
                    <a:pt x="3168802" y="4313428"/>
                  </a:lnTo>
                  <a:lnTo>
                    <a:pt x="3151543" y="4313428"/>
                  </a:lnTo>
                  <a:lnTo>
                    <a:pt x="3122853" y="4284421"/>
                  </a:lnTo>
                  <a:lnTo>
                    <a:pt x="3120339" y="4264850"/>
                  </a:lnTo>
                  <a:lnTo>
                    <a:pt x="3120618" y="4258043"/>
                  </a:lnTo>
                  <a:lnTo>
                    <a:pt x="3143974" y="4216755"/>
                  </a:lnTo>
                  <a:lnTo>
                    <a:pt x="3151416" y="4214495"/>
                  </a:lnTo>
                  <a:lnTo>
                    <a:pt x="3168916" y="4214495"/>
                  </a:lnTo>
                  <a:lnTo>
                    <a:pt x="3197123" y="4244581"/>
                  </a:lnTo>
                  <a:lnTo>
                    <a:pt x="3199638" y="4264850"/>
                  </a:lnTo>
                  <a:lnTo>
                    <a:pt x="3199638" y="4219130"/>
                  </a:lnTo>
                  <a:lnTo>
                    <a:pt x="3197860" y="4219130"/>
                  </a:lnTo>
                  <a:lnTo>
                    <a:pt x="3196221" y="4216628"/>
                  </a:lnTo>
                  <a:lnTo>
                    <a:pt x="3194659" y="4214495"/>
                  </a:lnTo>
                  <a:lnTo>
                    <a:pt x="3194100" y="4213720"/>
                  </a:lnTo>
                  <a:lnTo>
                    <a:pt x="3191243" y="4210024"/>
                  </a:lnTo>
                  <a:lnTo>
                    <a:pt x="3188449" y="4206278"/>
                  </a:lnTo>
                  <a:lnTo>
                    <a:pt x="3184398" y="4202938"/>
                  </a:lnTo>
                  <a:lnTo>
                    <a:pt x="3179102" y="4200017"/>
                  </a:lnTo>
                  <a:lnTo>
                    <a:pt x="3173857" y="4197045"/>
                  </a:lnTo>
                  <a:lnTo>
                    <a:pt x="3166783" y="4195559"/>
                  </a:lnTo>
                  <a:lnTo>
                    <a:pt x="3157842" y="4195559"/>
                  </a:lnTo>
                  <a:lnTo>
                    <a:pt x="3121063" y="4208957"/>
                  </a:lnTo>
                  <a:lnTo>
                    <a:pt x="3101124" y="4245495"/>
                  </a:lnTo>
                  <a:lnTo>
                    <a:pt x="3099270" y="4265206"/>
                  </a:lnTo>
                  <a:lnTo>
                    <a:pt x="3099739" y="4275518"/>
                  </a:lnTo>
                  <a:lnTo>
                    <a:pt x="3115907" y="4314863"/>
                  </a:lnTo>
                  <a:lnTo>
                    <a:pt x="3157486" y="4332363"/>
                  </a:lnTo>
                  <a:lnTo>
                    <a:pt x="3166414" y="4332363"/>
                  </a:lnTo>
                  <a:lnTo>
                    <a:pt x="3197491" y="4309148"/>
                  </a:lnTo>
                  <a:lnTo>
                    <a:pt x="3199282" y="4309148"/>
                  </a:lnTo>
                  <a:lnTo>
                    <a:pt x="3196577" y="4351871"/>
                  </a:lnTo>
                  <a:lnTo>
                    <a:pt x="3161068" y="4370222"/>
                  </a:lnTo>
                  <a:lnTo>
                    <a:pt x="3152787" y="4370222"/>
                  </a:lnTo>
                  <a:lnTo>
                    <a:pt x="3146094" y="4369003"/>
                  </a:lnTo>
                  <a:lnTo>
                    <a:pt x="3135909" y="4364177"/>
                  </a:lnTo>
                  <a:lnTo>
                    <a:pt x="3131921" y="4361358"/>
                  </a:lnTo>
                  <a:lnTo>
                    <a:pt x="3129000" y="4358081"/>
                  </a:lnTo>
                  <a:lnTo>
                    <a:pt x="3126092" y="4354868"/>
                  </a:lnTo>
                  <a:lnTo>
                    <a:pt x="3123577" y="4351871"/>
                  </a:lnTo>
                  <a:lnTo>
                    <a:pt x="3121774" y="4349508"/>
                  </a:lnTo>
                  <a:lnTo>
                    <a:pt x="3105061" y="4361243"/>
                  </a:lnTo>
                  <a:lnTo>
                    <a:pt x="3140570" y="4386592"/>
                  </a:lnTo>
                  <a:lnTo>
                    <a:pt x="3161068" y="4388802"/>
                  </a:lnTo>
                  <a:lnTo>
                    <a:pt x="3169094" y="4388472"/>
                  </a:lnTo>
                  <a:lnTo>
                    <a:pt x="3207994" y="4372394"/>
                  </a:lnTo>
                  <a:lnTo>
                    <a:pt x="3209798" y="4370222"/>
                  </a:lnTo>
                  <a:lnTo>
                    <a:pt x="3212325" y="4367187"/>
                  </a:lnTo>
                  <a:lnTo>
                    <a:pt x="3215830" y="4361243"/>
                  </a:lnTo>
                  <a:lnTo>
                    <a:pt x="3218345" y="4354461"/>
                  </a:lnTo>
                  <a:lnTo>
                    <a:pt x="3219856" y="4346854"/>
                  </a:lnTo>
                  <a:lnTo>
                    <a:pt x="3220351" y="4338434"/>
                  </a:lnTo>
                  <a:lnTo>
                    <a:pt x="3220351" y="4309148"/>
                  </a:lnTo>
                  <a:lnTo>
                    <a:pt x="3220351" y="4219130"/>
                  </a:lnTo>
                  <a:lnTo>
                    <a:pt x="3220351" y="4197350"/>
                  </a:lnTo>
                  <a:close/>
                </a:path>
                <a:path w="3743960" h="4389120">
                  <a:moveTo>
                    <a:pt x="3367519" y="4247350"/>
                  </a:moveTo>
                  <a:lnTo>
                    <a:pt x="3359734" y="4214495"/>
                  </a:lnTo>
                  <a:lnTo>
                    <a:pt x="3357842" y="4210735"/>
                  </a:lnTo>
                  <a:lnTo>
                    <a:pt x="3352431" y="4205020"/>
                  </a:lnTo>
                  <a:lnTo>
                    <a:pt x="3338499" y="4197464"/>
                  </a:lnTo>
                  <a:lnTo>
                    <a:pt x="3330371" y="4195559"/>
                  </a:lnTo>
                  <a:lnTo>
                    <a:pt x="3321088" y="4195559"/>
                  </a:lnTo>
                  <a:lnTo>
                    <a:pt x="3284296" y="4211815"/>
                  </a:lnTo>
                  <a:lnTo>
                    <a:pt x="3281083" y="4218775"/>
                  </a:lnTo>
                  <a:lnTo>
                    <a:pt x="3279292" y="4218775"/>
                  </a:lnTo>
                  <a:lnTo>
                    <a:pt x="3279292" y="4197350"/>
                  </a:lnTo>
                  <a:lnTo>
                    <a:pt x="3258934" y="4197350"/>
                  </a:lnTo>
                  <a:lnTo>
                    <a:pt x="3258934" y="4334510"/>
                  </a:lnTo>
                  <a:lnTo>
                    <a:pt x="3280003" y="4334510"/>
                  </a:lnTo>
                  <a:lnTo>
                    <a:pt x="3280003" y="4244022"/>
                  </a:lnTo>
                  <a:lnTo>
                    <a:pt x="3281527" y="4237228"/>
                  </a:lnTo>
                  <a:lnTo>
                    <a:pt x="3308286" y="4214495"/>
                  </a:lnTo>
                  <a:lnTo>
                    <a:pt x="3324771" y="4214495"/>
                  </a:lnTo>
                  <a:lnTo>
                    <a:pt x="3346348" y="4247350"/>
                  </a:lnTo>
                  <a:lnTo>
                    <a:pt x="3346437" y="4334510"/>
                  </a:lnTo>
                  <a:lnTo>
                    <a:pt x="3367519" y="4334510"/>
                  </a:lnTo>
                  <a:lnTo>
                    <a:pt x="3367519" y="4247350"/>
                  </a:lnTo>
                  <a:close/>
                </a:path>
                <a:path w="3743960" h="4389120">
                  <a:moveTo>
                    <a:pt x="3584257" y="4197350"/>
                  </a:moveTo>
                  <a:lnTo>
                    <a:pt x="3563188" y="4197350"/>
                  </a:lnTo>
                  <a:lnTo>
                    <a:pt x="3563188" y="4286999"/>
                  </a:lnTo>
                  <a:lnTo>
                    <a:pt x="3561308" y="4294048"/>
                  </a:lnTo>
                  <a:lnTo>
                    <a:pt x="3557562" y="4299585"/>
                  </a:lnTo>
                  <a:lnTo>
                    <a:pt x="3553879" y="4305122"/>
                  </a:lnTo>
                  <a:lnTo>
                    <a:pt x="3549294" y="4309237"/>
                  </a:lnTo>
                  <a:lnTo>
                    <a:pt x="3538397" y="4314596"/>
                  </a:lnTo>
                  <a:lnTo>
                    <a:pt x="3533063" y="4315930"/>
                  </a:lnTo>
                  <a:lnTo>
                    <a:pt x="3519081" y="4315930"/>
                  </a:lnTo>
                  <a:lnTo>
                    <a:pt x="3511867" y="4312958"/>
                  </a:lnTo>
                  <a:lnTo>
                    <a:pt x="3506216" y="4307002"/>
                  </a:lnTo>
                  <a:lnTo>
                    <a:pt x="3500628" y="4301045"/>
                  </a:lnTo>
                  <a:lnTo>
                    <a:pt x="3497821" y="4293070"/>
                  </a:lnTo>
                  <a:lnTo>
                    <a:pt x="3497821" y="4197350"/>
                  </a:lnTo>
                  <a:lnTo>
                    <a:pt x="3476752" y="4197350"/>
                  </a:lnTo>
                  <a:lnTo>
                    <a:pt x="3476853" y="4286999"/>
                  </a:lnTo>
                  <a:lnTo>
                    <a:pt x="3491509" y="4326852"/>
                  </a:lnTo>
                  <a:lnTo>
                    <a:pt x="3512464" y="4336288"/>
                  </a:lnTo>
                  <a:lnTo>
                    <a:pt x="3521037" y="4336288"/>
                  </a:lnTo>
                  <a:lnTo>
                    <a:pt x="3558540" y="4318254"/>
                  </a:lnTo>
                  <a:lnTo>
                    <a:pt x="3561765" y="4311281"/>
                  </a:lnTo>
                  <a:lnTo>
                    <a:pt x="3563188" y="4311281"/>
                  </a:lnTo>
                  <a:lnTo>
                    <a:pt x="3563188" y="4334510"/>
                  </a:lnTo>
                  <a:lnTo>
                    <a:pt x="3584257" y="4334510"/>
                  </a:lnTo>
                  <a:lnTo>
                    <a:pt x="3584257" y="4311281"/>
                  </a:lnTo>
                  <a:lnTo>
                    <a:pt x="3584257" y="4197350"/>
                  </a:lnTo>
                  <a:close/>
                </a:path>
                <a:path w="3743960" h="4389120">
                  <a:moveTo>
                    <a:pt x="3743947" y="4266285"/>
                  </a:moveTo>
                  <a:lnTo>
                    <a:pt x="3736543" y="4228782"/>
                  </a:lnTo>
                  <a:lnTo>
                    <a:pt x="3727475" y="4214495"/>
                  </a:lnTo>
                  <a:lnTo>
                    <a:pt x="3722878" y="4209758"/>
                  </a:lnTo>
                  <a:lnTo>
                    <a:pt x="3722878" y="4265930"/>
                  </a:lnTo>
                  <a:lnTo>
                    <a:pt x="3722586" y="4273080"/>
                  </a:lnTo>
                  <a:lnTo>
                    <a:pt x="3699027" y="4316107"/>
                  </a:lnTo>
                  <a:lnTo>
                    <a:pt x="3691674" y="4318432"/>
                  </a:lnTo>
                  <a:lnTo>
                    <a:pt x="3674414" y="4318432"/>
                  </a:lnTo>
                  <a:lnTo>
                    <a:pt x="3646144" y="4287177"/>
                  </a:lnTo>
                  <a:lnTo>
                    <a:pt x="3643579" y="4265930"/>
                  </a:lnTo>
                  <a:lnTo>
                    <a:pt x="3643858" y="4258488"/>
                  </a:lnTo>
                  <a:lnTo>
                    <a:pt x="3661257" y="4221010"/>
                  </a:lnTo>
                  <a:lnTo>
                    <a:pt x="3663772" y="4219130"/>
                  </a:lnTo>
                  <a:lnTo>
                    <a:pt x="3667099" y="4216666"/>
                  </a:lnTo>
                  <a:lnTo>
                    <a:pt x="3674300" y="4214495"/>
                  </a:lnTo>
                  <a:lnTo>
                    <a:pt x="3691801" y="4214495"/>
                  </a:lnTo>
                  <a:lnTo>
                    <a:pt x="3699205" y="4216781"/>
                  </a:lnTo>
                  <a:lnTo>
                    <a:pt x="3705110" y="4221365"/>
                  </a:lnTo>
                  <a:lnTo>
                    <a:pt x="3711054" y="4225887"/>
                  </a:lnTo>
                  <a:lnTo>
                    <a:pt x="3722878" y="4265930"/>
                  </a:lnTo>
                  <a:lnTo>
                    <a:pt x="3722878" y="4209758"/>
                  </a:lnTo>
                  <a:lnTo>
                    <a:pt x="3685375" y="4195559"/>
                  </a:lnTo>
                  <a:lnTo>
                    <a:pt x="3676434" y="4195559"/>
                  </a:lnTo>
                  <a:lnTo>
                    <a:pt x="3645725" y="4219130"/>
                  </a:lnTo>
                  <a:lnTo>
                    <a:pt x="3643223" y="4219130"/>
                  </a:lnTo>
                  <a:lnTo>
                    <a:pt x="3643223" y="4197350"/>
                  </a:lnTo>
                  <a:lnTo>
                    <a:pt x="3622865" y="4197350"/>
                  </a:lnTo>
                  <a:lnTo>
                    <a:pt x="3622865" y="4385945"/>
                  </a:lnTo>
                  <a:lnTo>
                    <a:pt x="3643934" y="4385945"/>
                  </a:lnTo>
                  <a:lnTo>
                    <a:pt x="3643934" y="4313428"/>
                  </a:lnTo>
                  <a:lnTo>
                    <a:pt x="3645725" y="4313428"/>
                  </a:lnTo>
                  <a:lnTo>
                    <a:pt x="3676916" y="4337367"/>
                  </a:lnTo>
                  <a:lnTo>
                    <a:pt x="3685730" y="4337367"/>
                  </a:lnTo>
                  <a:lnTo>
                    <a:pt x="3722205" y="4323880"/>
                  </a:lnTo>
                  <a:lnTo>
                    <a:pt x="3742093" y="4286618"/>
                  </a:lnTo>
                  <a:lnTo>
                    <a:pt x="3743490" y="4276814"/>
                  </a:lnTo>
                  <a:lnTo>
                    <a:pt x="3743947" y="42662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780029" y="3275965"/>
              <a:ext cx="3157220" cy="614680"/>
            </a:xfrm>
            <a:custGeom>
              <a:avLst/>
              <a:gdLst/>
              <a:ahLst/>
              <a:cxnLst/>
              <a:rect l="l" t="t" r="r" b="b"/>
              <a:pathLst>
                <a:path w="3157220" h="614679">
                  <a:moveTo>
                    <a:pt x="3157220" y="0"/>
                  </a:moveTo>
                  <a:lnTo>
                    <a:pt x="0" y="0"/>
                  </a:lnTo>
                  <a:lnTo>
                    <a:pt x="0" y="614680"/>
                  </a:lnTo>
                  <a:lnTo>
                    <a:pt x="3157220" y="614680"/>
                  </a:lnTo>
                  <a:lnTo>
                    <a:pt x="315722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625036" y="6831332"/>
              <a:ext cx="817880" cy="27940"/>
            </a:xfrm>
            <a:custGeom>
              <a:avLst/>
              <a:gdLst/>
              <a:ahLst/>
              <a:cxnLst/>
              <a:rect l="l" t="t" r="r" b="b"/>
              <a:pathLst>
                <a:path w="817879" h="27940">
                  <a:moveTo>
                    <a:pt x="817244" y="0"/>
                  </a:moveTo>
                  <a:lnTo>
                    <a:pt x="0" y="20955"/>
                  </a:lnTo>
                  <a:lnTo>
                    <a:pt x="179" y="27938"/>
                  </a:lnTo>
                  <a:lnTo>
                    <a:pt x="817423" y="6982"/>
                  </a:lnTo>
                  <a:lnTo>
                    <a:pt x="817244" y="0"/>
                  </a:lnTo>
                  <a:close/>
                </a:path>
              </a:pathLst>
            </a:custGeom>
            <a:solidFill>
              <a:srgbClr val="E2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02404" y="4658995"/>
              <a:ext cx="712470" cy="6985"/>
            </a:xfrm>
            <a:custGeom>
              <a:avLst/>
              <a:gdLst/>
              <a:ahLst/>
              <a:cxnLst/>
              <a:rect l="l" t="t" r="r" b="b"/>
              <a:pathLst>
                <a:path w="712470" h="6985">
                  <a:moveTo>
                    <a:pt x="712470" y="0"/>
                  </a:moveTo>
                  <a:lnTo>
                    <a:pt x="0" y="0"/>
                  </a:lnTo>
                  <a:lnTo>
                    <a:pt x="0" y="6985"/>
                  </a:lnTo>
                  <a:lnTo>
                    <a:pt x="712470" y="6985"/>
                  </a:lnTo>
                  <a:lnTo>
                    <a:pt x="712470" y="0"/>
                  </a:lnTo>
                  <a:close/>
                </a:path>
              </a:pathLst>
            </a:custGeom>
            <a:solidFill>
              <a:srgbClr val="FC16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674109" y="4337685"/>
              <a:ext cx="1355090" cy="461009"/>
            </a:xfrm>
            <a:custGeom>
              <a:avLst/>
              <a:gdLst/>
              <a:ahLst/>
              <a:cxnLst/>
              <a:rect l="l" t="t" r="r" b="b"/>
              <a:pathLst>
                <a:path w="1355089" h="461010">
                  <a:moveTo>
                    <a:pt x="1320165" y="0"/>
                  </a:moveTo>
                  <a:lnTo>
                    <a:pt x="34925" y="0"/>
                  </a:lnTo>
                  <a:lnTo>
                    <a:pt x="21330" y="2744"/>
                  </a:lnTo>
                  <a:lnTo>
                    <a:pt x="10229" y="10229"/>
                  </a:lnTo>
                  <a:lnTo>
                    <a:pt x="2744" y="21330"/>
                  </a:lnTo>
                  <a:lnTo>
                    <a:pt x="0" y="34925"/>
                  </a:lnTo>
                  <a:lnTo>
                    <a:pt x="0" y="426085"/>
                  </a:lnTo>
                  <a:lnTo>
                    <a:pt x="2744" y="439679"/>
                  </a:lnTo>
                  <a:lnTo>
                    <a:pt x="10229" y="450780"/>
                  </a:lnTo>
                  <a:lnTo>
                    <a:pt x="21330" y="458265"/>
                  </a:lnTo>
                  <a:lnTo>
                    <a:pt x="34924" y="461010"/>
                  </a:lnTo>
                  <a:lnTo>
                    <a:pt x="1320165" y="461010"/>
                  </a:lnTo>
                  <a:lnTo>
                    <a:pt x="1333759" y="458265"/>
                  </a:lnTo>
                  <a:lnTo>
                    <a:pt x="1344860" y="450780"/>
                  </a:lnTo>
                  <a:lnTo>
                    <a:pt x="1352345" y="439679"/>
                  </a:lnTo>
                  <a:lnTo>
                    <a:pt x="1355090" y="426085"/>
                  </a:lnTo>
                  <a:lnTo>
                    <a:pt x="1355090" y="34925"/>
                  </a:lnTo>
                  <a:lnTo>
                    <a:pt x="1352345" y="21330"/>
                  </a:lnTo>
                  <a:lnTo>
                    <a:pt x="1344860" y="10229"/>
                  </a:lnTo>
                  <a:lnTo>
                    <a:pt x="1333759" y="2744"/>
                  </a:lnTo>
                  <a:lnTo>
                    <a:pt x="1320165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5" y="1"/>
            <a:ext cx="10059035" cy="7624445"/>
            <a:chOff x="-35" y="1"/>
            <a:chExt cx="10059035" cy="76244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"/>
              <a:ext cx="10058398" cy="762433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3183" y="1528122"/>
              <a:ext cx="1550670" cy="338455"/>
            </a:xfrm>
            <a:custGeom>
              <a:avLst/>
              <a:gdLst/>
              <a:ahLst/>
              <a:cxnLst/>
              <a:rect l="l" t="t" r="r" b="b"/>
              <a:pathLst>
                <a:path w="1550670" h="338455">
                  <a:moveTo>
                    <a:pt x="112591" y="0"/>
                  </a:moveTo>
                  <a:lnTo>
                    <a:pt x="0" y="0"/>
                  </a:lnTo>
                  <a:lnTo>
                    <a:pt x="0" y="333219"/>
                  </a:lnTo>
                  <a:lnTo>
                    <a:pt x="40350" y="333219"/>
                  </a:lnTo>
                  <a:lnTo>
                    <a:pt x="40350" y="211515"/>
                  </a:lnTo>
                  <a:lnTo>
                    <a:pt x="32540" y="211515"/>
                  </a:lnTo>
                  <a:lnTo>
                    <a:pt x="32540" y="175720"/>
                  </a:lnTo>
                  <a:lnTo>
                    <a:pt x="40350" y="175720"/>
                  </a:lnTo>
                  <a:lnTo>
                    <a:pt x="40350" y="35795"/>
                  </a:lnTo>
                  <a:lnTo>
                    <a:pt x="202827" y="35795"/>
                  </a:lnTo>
                  <a:lnTo>
                    <a:pt x="163355" y="7962"/>
                  </a:lnTo>
                  <a:lnTo>
                    <a:pt x="131302" y="884"/>
                  </a:lnTo>
                  <a:lnTo>
                    <a:pt x="112591" y="0"/>
                  </a:lnTo>
                  <a:close/>
                </a:path>
                <a:path w="1550670" h="338455">
                  <a:moveTo>
                    <a:pt x="40350" y="175720"/>
                  </a:moveTo>
                  <a:lnTo>
                    <a:pt x="32540" y="175720"/>
                  </a:lnTo>
                  <a:lnTo>
                    <a:pt x="32540" y="211515"/>
                  </a:lnTo>
                  <a:lnTo>
                    <a:pt x="40350" y="211515"/>
                  </a:lnTo>
                  <a:lnTo>
                    <a:pt x="40350" y="175720"/>
                  </a:lnTo>
                  <a:close/>
                </a:path>
                <a:path w="1550670" h="338455">
                  <a:moveTo>
                    <a:pt x="202827" y="35795"/>
                  </a:moveTo>
                  <a:lnTo>
                    <a:pt x="111289" y="35795"/>
                  </a:lnTo>
                  <a:lnTo>
                    <a:pt x="124204" y="36364"/>
                  </a:lnTo>
                  <a:lnTo>
                    <a:pt x="135776" y="38072"/>
                  </a:lnTo>
                  <a:lnTo>
                    <a:pt x="174419" y="62173"/>
                  </a:lnTo>
                  <a:lnTo>
                    <a:pt x="186134" y="105432"/>
                  </a:lnTo>
                  <a:lnTo>
                    <a:pt x="185666" y="115184"/>
                  </a:lnTo>
                  <a:lnTo>
                    <a:pt x="169090" y="155545"/>
                  </a:lnTo>
                  <a:lnTo>
                    <a:pt x="124702" y="175141"/>
                  </a:lnTo>
                  <a:lnTo>
                    <a:pt x="111940" y="175720"/>
                  </a:lnTo>
                  <a:lnTo>
                    <a:pt x="40350" y="175720"/>
                  </a:lnTo>
                  <a:lnTo>
                    <a:pt x="40350" y="211515"/>
                  </a:lnTo>
                  <a:lnTo>
                    <a:pt x="113242" y="211515"/>
                  </a:lnTo>
                  <a:lnTo>
                    <a:pt x="131811" y="210631"/>
                  </a:lnTo>
                  <a:lnTo>
                    <a:pt x="177022" y="197360"/>
                  </a:lnTo>
                  <a:lnTo>
                    <a:pt x="207041" y="170392"/>
                  </a:lnTo>
                  <a:lnTo>
                    <a:pt x="222823" y="133539"/>
                  </a:lnTo>
                  <a:lnTo>
                    <a:pt x="225833" y="105432"/>
                  </a:lnTo>
                  <a:lnTo>
                    <a:pt x="225081" y="91053"/>
                  </a:lnTo>
                  <a:lnTo>
                    <a:pt x="222823" y="77366"/>
                  </a:lnTo>
                  <a:lnTo>
                    <a:pt x="219061" y="64370"/>
                  </a:lnTo>
                  <a:lnTo>
                    <a:pt x="213793" y="52065"/>
                  </a:lnTo>
                  <a:lnTo>
                    <a:pt x="206960" y="40727"/>
                  </a:lnTo>
                  <a:lnTo>
                    <a:pt x="202827" y="35795"/>
                  </a:lnTo>
                  <a:close/>
                </a:path>
                <a:path w="1550670" h="338455">
                  <a:moveTo>
                    <a:pt x="324026" y="0"/>
                  </a:moveTo>
                  <a:lnTo>
                    <a:pt x="285627" y="0"/>
                  </a:lnTo>
                  <a:lnTo>
                    <a:pt x="285627" y="333219"/>
                  </a:lnTo>
                  <a:lnTo>
                    <a:pt x="324026" y="333219"/>
                  </a:lnTo>
                  <a:lnTo>
                    <a:pt x="324026" y="182879"/>
                  </a:lnTo>
                  <a:lnTo>
                    <a:pt x="324554" y="172385"/>
                  </a:lnTo>
                  <a:lnTo>
                    <a:pt x="342655" y="132319"/>
                  </a:lnTo>
                  <a:lnTo>
                    <a:pt x="356276" y="122353"/>
                  </a:lnTo>
                  <a:lnTo>
                    <a:pt x="324026" y="122353"/>
                  </a:lnTo>
                  <a:lnTo>
                    <a:pt x="324026" y="0"/>
                  </a:lnTo>
                  <a:close/>
                </a:path>
                <a:path w="1550670" h="338455">
                  <a:moveTo>
                    <a:pt x="471283" y="114544"/>
                  </a:moveTo>
                  <a:lnTo>
                    <a:pt x="389758" y="114544"/>
                  </a:lnTo>
                  <a:lnTo>
                    <a:pt x="402602" y="115571"/>
                  </a:lnTo>
                  <a:lnTo>
                    <a:pt x="413961" y="118652"/>
                  </a:lnTo>
                  <a:lnTo>
                    <a:pt x="443817" y="150623"/>
                  </a:lnTo>
                  <a:lnTo>
                    <a:pt x="447681" y="177022"/>
                  </a:lnTo>
                  <a:lnTo>
                    <a:pt x="447681" y="333219"/>
                  </a:lnTo>
                  <a:lnTo>
                    <a:pt x="486079" y="333219"/>
                  </a:lnTo>
                  <a:lnTo>
                    <a:pt x="485991" y="172385"/>
                  </a:lnTo>
                  <a:lnTo>
                    <a:pt x="480039" y="132502"/>
                  </a:lnTo>
                  <a:lnTo>
                    <a:pt x="475341" y="121377"/>
                  </a:lnTo>
                  <a:lnTo>
                    <a:pt x="471283" y="114544"/>
                  </a:lnTo>
                  <a:close/>
                </a:path>
                <a:path w="1550670" h="338455">
                  <a:moveTo>
                    <a:pt x="400822" y="80050"/>
                  </a:moveTo>
                  <a:lnTo>
                    <a:pt x="363238" y="86548"/>
                  </a:lnTo>
                  <a:lnTo>
                    <a:pt x="332222" y="113171"/>
                  </a:lnTo>
                  <a:lnTo>
                    <a:pt x="327280" y="122353"/>
                  </a:lnTo>
                  <a:lnTo>
                    <a:pt x="356276" y="122353"/>
                  </a:lnTo>
                  <a:lnTo>
                    <a:pt x="363644" y="119028"/>
                  </a:lnTo>
                  <a:lnTo>
                    <a:pt x="371861" y="116537"/>
                  </a:lnTo>
                  <a:lnTo>
                    <a:pt x="380566" y="115042"/>
                  </a:lnTo>
                  <a:lnTo>
                    <a:pt x="389758" y="114544"/>
                  </a:lnTo>
                  <a:lnTo>
                    <a:pt x="471283" y="114544"/>
                  </a:lnTo>
                  <a:lnTo>
                    <a:pt x="469514" y="111564"/>
                  </a:lnTo>
                  <a:lnTo>
                    <a:pt x="435570" y="85816"/>
                  </a:lnTo>
                  <a:lnTo>
                    <a:pt x="413198" y="80691"/>
                  </a:lnTo>
                  <a:lnTo>
                    <a:pt x="400822" y="80050"/>
                  </a:lnTo>
                  <a:close/>
                </a:path>
                <a:path w="1550670" h="338455">
                  <a:moveTo>
                    <a:pt x="657855" y="80050"/>
                  </a:moveTo>
                  <a:lnTo>
                    <a:pt x="611759" y="89111"/>
                  </a:lnTo>
                  <a:lnTo>
                    <a:pt x="575852" y="115520"/>
                  </a:lnTo>
                  <a:lnTo>
                    <a:pt x="552575" y="156572"/>
                  </a:lnTo>
                  <a:lnTo>
                    <a:pt x="544612" y="209563"/>
                  </a:lnTo>
                  <a:lnTo>
                    <a:pt x="545497" y="228315"/>
                  </a:lnTo>
                  <a:lnTo>
                    <a:pt x="558768" y="277248"/>
                  </a:lnTo>
                  <a:lnTo>
                    <a:pt x="586468" y="313460"/>
                  </a:lnTo>
                  <a:lnTo>
                    <a:pt x="626087" y="334398"/>
                  </a:lnTo>
                  <a:lnTo>
                    <a:pt x="657855" y="338425"/>
                  </a:lnTo>
                  <a:lnTo>
                    <a:pt x="674247" y="337418"/>
                  </a:lnTo>
                  <a:lnTo>
                    <a:pt x="717079" y="322317"/>
                  </a:lnTo>
                  <a:lnTo>
                    <a:pt x="738826" y="303932"/>
                  </a:lnTo>
                  <a:lnTo>
                    <a:pt x="657855" y="303932"/>
                  </a:lnTo>
                  <a:lnTo>
                    <a:pt x="645571" y="303108"/>
                  </a:lnTo>
                  <a:lnTo>
                    <a:pt x="607793" y="283644"/>
                  </a:lnTo>
                  <a:lnTo>
                    <a:pt x="587495" y="245134"/>
                  </a:lnTo>
                  <a:lnTo>
                    <a:pt x="583011" y="209563"/>
                  </a:lnTo>
                  <a:lnTo>
                    <a:pt x="583509" y="197248"/>
                  </a:lnTo>
                  <a:lnTo>
                    <a:pt x="595508" y="152566"/>
                  </a:lnTo>
                  <a:lnTo>
                    <a:pt x="624419" y="122048"/>
                  </a:lnTo>
                  <a:lnTo>
                    <a:pt x="657855" y="114544"/>
                  </a:lnTo>
                  <a:lnTo>
                    <a:pt x="738787" y="114544"/>
                  </a:lnTo>
                  <a:lnTo>
                    <a:pt x="729140" y="105025"/>
                  </a:lnTo>
                  <a:lnTo>
                    <a:pt x="717079" y="96158"/>
                  </a:lnTo>
                  <a:lnTo>
                    <a:pt x="703860" y="89111"/>
                  </a:lnTo>
                  <a:lnTo>
                    <a:pt x="689582" y="84077"/>
                  </a:lnTo>
                  <a:lnTo>
                    <a:pt x="674247" y="81057"/>
                  </a:lnTo>
                  <a:lnTo>
                    <a:pt x="657855" y="80050"/>
                  </a:lnTo>
                  <a:close/>
                </a:path>
                <a:path w="1550670" h="338455">
                  <a:moveTo>
                    <a:pt x="738787" y="114544"/>
                  </a:moveTo>
                  <a:lnTo>
                    <a:pt x="657855" y="114544"/>
                  </a:lnTo>
                  <a:lnTo>
                    <a:pt x="670139" y="115377"/>
                  </a:lnTo>
                  <a:lnTo>
                    <a:pt x="681284" y="117879"/>
                  </a:lnTo>
                  <a:lnTo>
                    <a:pt x="714598" y="143302"/>
                  </a:lnTo>
                  <a:lnTo>
                    <a:pt x="730706" y="185361"/>
                  </a:lnTo>
                  <a:lnTo>
                    <a:pt x="732699" y="209563"/>
                  </a:lnTo>
                  <a:lnTo>
                    <a:pt x="732201" y="221868"/>
                  </a:lnTo>
                  <a:lnTo>
                    <a:pt x="720201" y="266316"/>
                  </a:lnTo>
                  <a:lnTo>
                    <a:pt x="691291" y="296518"/>
                  </a:lnTo>
                  <a:lnTo>
                    <a:pt x="657855" y="303932"/>
                  </a:lnTo>
                  <a:lnTo>
                    <a:pt x="738826" y="303932"/>
                  </a:lnTo>
                  <a:lnTo>
                    <a:pt x="763043" y="262157"/>
                  </a:lnTo>
                  <a:lnTo>
                    <a:pt x="771097" y="209563"/>
                  </a:lnTo>
                  <a:lnTo>
                    <a:pt x="770202" y="190659"/>
                  </a:lnTo>
                  <a:lnTo>
                    <a:pt x="756779" y="141390"/>
                  </a:lnTo>
                  <a:lnTo>
                    <a:pt x="739777" y="115520"/>
                  </a:lnTo>
                  <a:lnTo>
                    <a:pt x="738787" y="114544"/>
                  </a:lnTo>
                  <a:close/>
                </a:path>
                <a:path w="1550670" h="338455">
                  <a:moveTo>
                    <a:pt x="866808" y="83304"/>
                  </a:moveTo>
                  <a:lnTo>
                    <a:pt x="829712" y="83304"/>
                  </a:lnTo>
                  <a:lnTo>
                    <a:pt x="829712" y="333219"/>
                  </a:lnTo>
                  <a:lnTo>
                    <a:pt x="868110" y="333219"/>
                  </a:lnTo>
                  <a:lnTo>
                    <a:pt x="868110" y="182879"/>
                  </a:lnTo>
                  <a:lnTo>
                    <a:pt x="868628" y="172385"/>
                  </a:lnTo>
                  <a:lnTo>
                    <a:pt x="886211" y="132319"/>
                  </a:lnTo>
                  <a:lnTo>
                    <a:pt x="899373" y="122353"/>
                  </a:lnTo>
                  <a:lnTo>
                    <a:pt x="866808" y="122353"/>
                  </a:lnTo>
                  <a:lnTo>
                    <a:pt x="866808" y="83304"/>
                  </a:lnTo>
                  <a:close/>
                </a:path>
                <a:path w="1550670" h="338455">
                  <a:moveTo>
                    <a:pt x="1012745" y="114544"/>
                  </a:moveTo>
                  <a:lnTo>
                    <a:pt x="931890" y="114544"/>
                  </a:lnTo>
                  <a:lnTo>
                    <a:pt x="944520" y="115581"/>
                  </a:lnTo>
                  <a:lnTo>
                    <a:pt x="955726" y="118693"/>
                  </a:lnTo>
                  <a:lnTo>
                    <a:pt x="985339" y="150827"/>
                  </a:lnTo>
                  <a:lnTo>
                    <a:pt x="989162" y="177022"/>
                  </a:lnTo>
                  <a:lnTo>
                    <a:pt x="989162" y="333219"/>
                  </a:lnTo>
                  <a:lnTo>
                    <a:pt x="1027560" y="333219"/>
                  </a:lnTo>
                  <a:lnTo>
                    <a:pt x="1027472" y="172385"/>
                  </a:lnTo>
                  <a:lnTo>
                    <a:pt x="1021611" y="132807"/>
                  </a:lnTo>
                  <a:lnTo>
                    <a:pt x="1016985" y="121703"/>
                  </a:lnTo>
                  <a:lnTo>
                    <a:pt x="1012745" y="114544"/>
                  </a:lnTo>
                  <a:close/>
                </a:path>
                <a:path w="1550670" h="338455">
                  <a:moveTo>
                    <a:pt x="942954" y="80050"/>
                  </a:moveTo>
                  <a:lnTo>
                    <a:pt x="896746" y="91765"/>
                  </a:lnTo>
                  <a:lnTo>
                    <a:pt x="870062" y="122353"/>
                  </a:lnTo>
                  <a:lnTo>
                    <a:pt x="899373" y="122353"/>
                  </a:lnTo>
                  <a:lnTo>
                    <a:pt x="906508" y="119028"/>
                  </a:lnTo>
                  <a:lnTo>
                    <a:pt x="914481" y="116537"/>
                  </a:lnTo>
                  <a:lnTo>
                    <a:pt x="922941" y="115042"/>
                  </a:lnTo>
                  <a:lnTo>
                    <a:pt x="931890" y="114544"/>
                  </a:lnTo>
                  <a:lnTo>
                    <a:pt x="1012745" y="114544"/>
                  </a:lnTo>
                  <a:lnTo>
                    <a:pt x="1011168" y="111879"/>
                  </a:lnTo>
                  <a:lnTo>
                    <a:pt x="977458" y="85908"/>
                  </a:lnTo>
                  <a:lnTo>
                    <a:pt x="955248" y="80701"/>
                  </a:lnTo>
                  <a:lnTo>
                    <a:pt x="942954" y="80050"/>
                  </a:lnTo>
                  <a:close/>
                </a:path>
                <a:path w="1550670" h="338455">
                  <a:moveTo>
                    <a:pt x="1198604" y="80050"/>
                  </a:moveTo>
                  <a:lnTo>
                    <a:pt x="1152599" y="89385"/>
                  </a:lnTo>
                  <a:lnTo>
                    <a:pt x="1116926" y="116333"/>
                  </a:lnTo>
                  <a:lnTo>
                    <a:pt x="1093883" y="157742"/>
                  </a:lnTo>
                  <a:lnTo>
                    <a:pt x="1086012" y="210214"/>
                  </a:lnTo>
                  <a:lnTo>
                    <a:pt x="1086886" y="228823"/>
                  </a:lnTo>
                  <a:lnTo>
                    <a:pt x="1100005" y="277574"/>
                  </a:lnTo>
                  <a:lnTo>
                    <a:pt x="1127919" y="313633"/>
                  </a:lnTo>
                  <a:lnTo>
                    <a:pt x="1168869" y="334439"/>
                  </a:lnTo>
                  <a:lnTo>
                    <a:pt x="1202508" y="338425"/>
                  </a:lnTo>
                  <a:lnTo>
                    <a:pt x="1214884" y="337937"/>
                  </a:lnTo>
                  <a:lnTo>
                    <a:pt x="1257991" y="326243"/>
                  </a:lnTo>
                  <a:lnTo>
                    <a:pt x="1286324" y="303932"/>
                  </a:lnTo>
                  <a:lnTo>
                    <a:pt x="1202508" y="303932"/>
                  </a:lnTo>
                  <a:lnTo>
                    <a:pt x="1191231" y="303301"/>
                  </a:lnTo>
                  <a:lnTo>
                    <a:pt x="1153362" y="288139"/>
                  </a:lnTo>
                  <a:lnTo>
                    <a:pt x="1129902" y="253686"/>
                  </a:lnTo>
                  <a:lnTo>
                    <a:pt x="1124644" y="221278"/>
                  </a:lnTo>
                  <a:lnTo>
                    <a:pt x="1113346" y="221278"/>
                  </a:lnTo>
                  <a:lnTo>
                    <a:pt x="1113346" y="188086"/>
                  </a:lnTo>
                  <a:lnTo>
                    <a:pt x="1124732" y="188086"/>
                  </a:lnTo>
                  <a:lnTo>
                    <a:pt x="1124970" y="183774"/>
                  </a:lnTo>
                  <a:lnTo>
                    <a:pt x="1138311" y="146617"/>
                  </a:lnTo>
                  <a:lnTo>
                    <a:pt x="1167669" y="120950"/>
                  </a:lnTo>
                  <a:lnTo>
                    <a:pt x="1198604" y="114544"/>
                  </a:lnTo>
                  <a:lnTo>
                    <a:pt x="1278290" y="114544"/>
                  </a:lnTo>
                  <a:lnTo>
                    <a:pt x="1271821" y="107710"/>
                  </a:lnTo>
                  <a:lnTo>
                    <a:pt x="1237165" y="86558"/>
                  </a:lnTo>
                  <a:lnTo>
                    <a:pt x="1208335" y="80457"/>
                  </a:lnTo>
                  <a:lnTo>
                    <a:pt x="1198604" y="80050"/>
                  </a:lnTo>
                  <a:close/>
                </a:path>
                <a:path w="1550670" h="338455">
                  <a:moveTo>
                    <a:pt x="1264987" y="264883"/>
                  </a:moveTo>
                  <a:lnTo>
                    <a:pt x="1238087" y="296773"/>
                  </a:lnTo>
                  <a:lnTo>
                    <a:pt x="1202508" y="303932"/>
                  </a:lnTo>
                  <a:lnTo>
                    <a:pt x="1286324" y="303932"/>
                  </a:lnTo>
                  <a:lnTo>
                    <a:pt x="1288813" y="301044"/>
                  </a:lnTo>
                  <a:lnTo>
                    <a:pt x="1294233" y="293031"/>
                  </a:lnTo>
                  <a:lnTo>
                    <a:pt x="1298657" y="284448"/>
                  </a:lnTo>
                  <a:lnTo>
                    <a:pt x="1302084" y="275296"/>
                  </a:lnTo>
                  <a:lnTo>
                    <a:pt x="1264987" y="264883"/>
                  </a:lnTo>
                  <a:close/>
                </a:path>
                <a:path w="1550670" h="338455">
                  <a:moveTo>
                    <a:pt x="1124732" y="188086"/>
                  </a:moveTo>
                  <a:lnTo>
                    <a:pt x="1113346" y="188086"/>
                  </a:lnTo>
                  <a:lnTo>
                    <a:pt x="1113346" y="221278"/>
                  </a:lnTo>
                  <a:lnTo>
                    <a:pt x="1124644" y="221278"/>
                  </a:lnTo>
                  <a:lnTo>
                    <a:pt x="1124410" y="216071"/>
                  </a:lnTo>
                  <a:lnTo>
                    <a:pt x="1124410" y="193943"/>
                  </a:lnTo>
                  <a:lnTo>
                    <a:pt x="1124732" y="188086"/>
                  </a:lnTo>
                  <a:close/>
                </a:path>
                <a:path w="1550670" h="338455">
                  <a:moveTo>
                    <a:pt x="1278290" y="114544"/>
                  </a:moveTo>
                  <a:lnTo>
                    <a:pt x="1198604" y="114544"/>
                  </a:lnTo>
                  <a:lnTo>
                    <a:pt x="1208671" y="115144"/>
                  </a:lnTo>
                  <a:lnTo>
                    <a:pt x="1218047" y="116943"/>
                  </a:lnTo>
                  <a:lnTo>
                    <a:pt x="1253912" y="142529"/>
                  </a:lnTo>
                  <a:lnTo>
                    <a:pt x="1266940" y="188086"/>
                  </a:lnTo>
                  <a:lnTo>
                    <a:pt x="1124732" y="188086"/>
                  </a:lnTo>
                  <a:lnTo>
                    <a:pt x="1124410" y="193943"/>
                  </a:lnTo>
                  <a:lnTo>
                    <a:pt x="1124410" y="216071"/>
                  </a:lnTo>
                  <a:lnTo>
                    <a:pt x="1124644" y="221278"/>
                  </a:lnTo>
                  <a:lnTo>
                    <a:pt x="1305989" y="221278"/>
                  </a:lnTo>
                  <a:lnTo>
                    <a:pt x="1305989" y="205007"/>
                  </a:lnTo>
                  <a:lnTo>
                    <a:pt x="1300772" y="158759"/>
                  </a:lnTo>
                  <a:lnTo>
                    <a:pt x="1279234" y="115540"/>
                  </a:lnTo>
                  <a:lnTo>
                    <a:pt x="1278290" y="114544"/>
                  </a:lnTo>
                  <a:close/>
                </a:path>
                <a:path w="1550670" h="338455">
                  <a:moveTo>
                    <a:pt x="1529274" y="277248"/>
                  </a:moveTo>
                  <a:lnTo>
                    <a:pt x="1513220" y="277248"/>
                  </a:lnTo>
                  <a:lnTo>
                    <a:pt x="1506332" y="280123"/>
                  </a:lnTo>
                  <a:lnTo>
                    <a:pt x="1494834" y="291620"/>
                  </a:lnTo>
                  <a:lnTo>
                    <a:pt x="1491960" y="298508"/>
                  </a:lnTo>
                  <a:lnTo>
                    <a:pt x="1491960" y="314562"/>
                  </a:lnTo>
                  <a:lnTo>
                    <a:pt x="1494834" y="321450"/>
                  </a:lnTo>
                  <a:lnTo>
                    <a:pt x="1506332" y="332947"/>
                  </a:lnTo>
                  <a:lnTo>
                    <a:pt x="1513220" y="335822"/>
                  </a:lnTo>
                  <a:lnTo>
                    <a:pt x="1526670" y="335822"/>
                  </a:lnTo>
                  <a:lnTo>
                    <a:pt x="1531551" y="334520"/>
                  </a:lnTo>
                  <a:lnTo>
                    <a:pt x="1540337" y="329205"/>
                  </a:lnTo>
                  <a:lnTo>
                    <a:pt x="1543863" y="325626"/>
                  </a:lnTo>
                  <a:lnTo>
                    <a:pt x="1546466" y="321178"/>
                  </a:lnTo>
                  <a:lnTo>
                    <a:pt x="1549178" y="316731"/>
                  </a:lnTo>
                  <a:lnTo>
                    <a:pt x="1550534" y="311850"/>
                  </a:lnTo>
                  <a:lnTo>
                    <a:pt x="1550534" y="298508"/>
                  </a:lnTo>
                  <a:lnTo>
                    <a:pt x="1547659" y="291620"/>
                  </a:lnTo>
                  <a:lnTo>
                    <a:pt x="1536161" y="280123"/>
                  </a:lnTo>
                  <a:lnTo>
                    <a:pt x="1529274" y="277248"/>
                  </a:lnTo>
                  <a:close/>
                </a:path>
                <a:path w="1550670" h="338455">
                  <a:moveTo>
                    <a:pt x="1529274" y="91765"/>
                  </a:moveTo>
                  <a:lnTo>
                    <a:pt x="1513220" y="91765"/>
                  </a:lnTo>
                  <a:lnTo>
                    <a:pt x="1506332" y="94639"/>
                  </a:lnTo>
                  <a:lnTo>
                    <a:pt x="1494834" y="106137"/>
                  </a:lnTo>
                  <a:lnTo>
                    <a:pt x="1491960" y="113025"/>
                  </a:lnTo>
                  <a:lnTo>
                    <a:pt x="1491960" y="129078"/>
                  </a:lnTo>
                  <a:lnTo>
                    <a:pt x="1494834" y="135966"/>
                  </a:lnTo>
                  <a:lnTo>
                    <a:pt x="1506332" y="147464"/>
                  </a:lnTo>
                  <a:lnTo>
                    <a:pt x="1513220" y="150339"/>
                  </a:lnTo>
                  <a:lnTo>
                    <a:pt x="1526670" y="150339"/>
                  </a:lnTo>
                  <a:lnTo>
                    <a:pt x="1531551" y="149037"/>
                  </a:lnTo>
                  <a:lnTo>
                    <a:pt x="1540337" y="143722"/>
                  </a:lnTo>
                  <a:lnTo>
                    <a:pt x="1543863" y="140142"/>
                  </a:lnTo>
                  <a:lnTo>
                    <a:pt x="1546466" y="135695"/>
                  </a:lnTo>
                  <a:lnTo>
                    <a:pt x="1549178" y="131248"/>
                  </a:lnTo>
                  <a:lnTo>
                    <a:pt x="1550534" y="126367"/>
                  </a:lnTo>
                  <a:lnTo>
                    <a:pt x="1550534" y="113025"/>
                  </a:lnTo>
                  <a:lnTo>
                    <a:pt x="1547659" y="106137"/>
                  </a:lnTo>
                  <a:lnTo>
                    <a:pt x="1536161" y="94639"/>
                  </a:lnTo>
                  <a:lnTo>
                    <a:pt x="1529274" y="917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13488" y="1267144"/>
              <a:ext cx="4625340" cy="966469"/>
            </a:xfrm>
            <a:custGeom>
              <a:avLst/>
              <a:gdLst/>
              <a:ahLst/>
              <a:cxnLst/>
              <a:rect l="l" t="t" r="r" b="b"/>
              <a:pathLst>
                <a:path w="4625340" h="966469">
                  <a:moveTo>
                    <a:pt x="4624715" y="0"/>
                  </a:moveTo>
                  <a:lnTo>
                    <a:pt x="0" y="0"/>
                  </a:lnTo>
                  <a:lnTo>
                    <a:pt x="0" y="966465"/>
                  </a:lnTo>
                  <a:lnTo>
                    <a:pt x="4624715" y="966465"/>
                  </a:lnTo>
                  <a:lnTo>
                    <a:pt x="4624715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350" y="2573337"/>
              <a:ext cx="2293280" cy="33907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792011" y="2441221"/>
              <a:ext cx="4596130" cy="902335"/>
            </a:xfrm>
            <a:custGeom>
              <a:avLst/>
              <a:gdLst/>
              <a:ahLst/>
              <a:cxnLst/>
              <a:rect l="l" t="t" r="r" b="b"/>
              <a:pathLst>
                <a:path w="4596130" h="902335">
                  <a:moveTo>
                    <a:pt x="4596079" y="0"/>
                  </a:moveTo>
                  <a:lnTo>
                    <a:pt x="0" y="0"/>
                  </a:lnTo>
                  <a:lnTo>
                    <a:pt x="0" y="902034"/>
                  </a:lnTo>
                  <a:lnTo>
                    <a:pt x="4596079" y="902034"/>
                  </a:lnTo>
                  <a:lnTo>
                    <a:pt x="4596079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38161" y="4676619"/>
              <a:ext cx="1260475" cy="449580"/>
            </a:xfrm>
            <a:custGeom>
              <a:avLst/>
              <a:gdLst/>
              <a:ahLst/>
              <a:cxnLst/>
              <a:rect l="l" t="t" r="r" b="b"/>
              <a:pathLst>
                <a:path w="1260475" h="449579">
                  <a:moveTo>
                    <a:pt x="40981" y="10575"/>
                  </a:moveTo>
                  <a:lnTo>
                    <a:pt x="0" y="10575"/>
                  </a:lnTo>
                  <a:lnTo>
                    <a:pt x="0" y="349001"/>
                  </a:lnTo>
                  <a:lnTo>
                    <a:pt x="198296" y="349001"/>
                  </a:lnTo>
                  <a:lnTo>
                    <a:pt x="198296" y="312647"/>
                  </a:lnTo>
                  <a:lnTo>
                    <a:pt x="40981" y="312647"/>
                  </a:lnTo>
                  <a:lnTo>
                    <a:pt x="40981" y="10575"/>
                  </a:lnTo>
                  <a:close/>
                </a:path>
                <a:path w="1260475" h="449579">
                  <a:moveTo>
                    <a:pt x="359577" y="91877"/>
                  </a:moveTo>
                  <a:lnTo>
                    <a:pt x="312760" y="101079"/>
                  </a:lnTo>
                  <a:lnTo>
                    <a:pt x="276292" y="127901"/>
                  </a:lnTo>
                  <a:lnTo>
                    <a:pt x="252652" y="169594"/>
                  </a:lnTo>
                  <a:lnTo>
                    <a:pt x="244565" y="223413"/>
                  </a:lnTo>
                  <a:lnTo>
                    <a:pt x="245463" y="242458"/>
                  </a:lnTo>
                  <a:lnTo>
                    <a:pt x="258941" y="292156"/>
                  </a:lnTo>
                  <a:lnTo>
                    <a:pt x="287075" y="328934"/>
                  </a:lnTo>
                  <a:lnTo>
                    <a:pt x="327312" y="350199"/>
                  </a:lnTo>
                  <a:lnTo>
                    <a:pt x="359577" y="354289"/>
                  </a:lnTo>
                  <a:lnTo>
                    <a:pt x="376225" y="353266"/>
                  </a:lnTo>
                  <a:lnTo>
                    <a:pt x="419727" y="337929"/>
                  </a:lnTo>
                  <a:lnTo>
                    <a:pt x="441813" y="319256"/>
                  </a:lnTo>
                  <a:lnTo>
                    <a:pt x="359577" y="319256"/>
                  </a:lnTo>
                  <a:lnTo>
                    <a:pt x="347100" y="318420"/>
                  </a:lnTo>
                  <a:lnTo>
                    <a:pt x="308732" y="298652"/>
                  </a:lnTo>
                  <a:lnTo>
                    <a:pt x="288118" y="259540"/>
                  </a:lnTo>
                  <a:lnTo>
                    <a:pt x="283563" y="223413"/>
                  </a:lnTo>
                  <a:lnTo>
                    <a:pt x="284069" y="210906"/>
                  </a:lnTo>
                  <a:lnTo>
                    <a:pt x="296256" y="165525"/>
                  </a:lnTo>
                  <a:lnTo>
                    <a:pt x="325618" y="134531"/>
                  </a:lnTo>
                  <a:lnTo>
                    <a:pt x="359577" y="126909"/>
                  </a:lnTo>
                  <a:lnTo>
                    <a:pt x="441774" y="126909"/>
                  </a:lnTo>
                  <a:lnTo>
                    <a:pt x="431975" y="117242"/>
                  </a:lnTo>
                  <a:lnTo>
                    <a:pt x="419727" y="108236"/>
                  </a:lnTo>
                  <a:lnTo>
                    <a:pt x="406300" y="101079"/>
                  </a:lnTo>
                  <a:lnTo>
                    <a:pt x="391800" y="95967"/>
                  </a:lnTo>
                  <a:lnTo>
                    <a:pt x="376225" y="92899"/>
                  </a:lnTo>
                  <a:lnTo>
                    <a:pt x="359577" y="91877"/>
                  </a:lnTo>
                  <a:close/>
                </a:path>
                <a:path w="1260475" h="449579">
                  <a:moveTo>
                    <a:pt x="441774" y="126909"/>
                  </a:moveTo>
                  <a:lnTo>
                    <a:pt x="359577" y="126909"/>
                  </a:lnTo>
                  <a:lnTo>
                    <a:pt x="372053" y="127756"/>
                  </a:lnTo>
                  <a:lnTo>
                    <a:pt x="383372" y="130297"/>
                  </a:lnTo>
                  <a:lnTo>
                    <a:pt x="417206" y="156116"/>
                  </a:lnTo>
                  <a:lnTo>
                    <a:pt x="433566" y="198833"/>
                  </a:lnTo>
                  <a:lnTo>
                    <a:pt x="435590" y="223413"/>
                  </a:lnTo>
                  <a:lnTo>
                    <a:pt x="435084" y="235910"/>
                  </a:lnTo>
                  <a:lnTo>
                    <a:pt x="422897" y="281053"/>
                  </a:lnTo>
                  <a:lnTo>
                    <a:pt x="393535" y="311727"/>
                  </a:lnTo>
                  <a:lnTo>
                    <a:pt x="359577" y="319256"/>
                  </a:lnTo>
                  <a:lnTo>
                    <a:pt x="441813" y="319256"/>
                  </a:lnTo>
                  <a:lnTo>
                    <a:pt x="466409" y="276829"/>
                  </a:lnTo>
                  <a:lnTo>
                    <a:pt x="474588" y="223413"/>
                  </a:lnTo>
                  <a:lnTo>
                    <a:pt x="473680" y="204214"/>
                  </a:lnTo>
                  <a:lnTo>
                    <a:pt x="460047" y="154175"/>
                  </a:lnTo>
                  <a:lnTo>
                    <a:pt x="442778" y="127901"/>
                  </a:lnTo>
                  <a:lnTo>
                    <a:pt x="441774" y="126909"/>
                  </a:lnTo>
                  <a:close/>
                </a:path>
                <a:path w="1260475" h="449579">
                  <a:moveTo>
                    <a:pt x="563863" y="376762"/>
                  </a:moveTo>
                  <a:lnTo>
                    <a:pt x="532797" y="398575"/>
                  </a:lnTo>
                  <a:lnTo>
                    <a:pt x="537103" y="405082"/>
                  </a:lnTo>
                  <a:lnTo>
                    <a:pt x="542092" y="411382"/>
                  </a:lnTo>
                  <a:lnTo>
                    <a:pt x="578250" y="438358"/>
                  </a:lnTo>
                  <a:lnTo>
                    <a:pt x="622939" y="449016"/>
                  </a:lnTo>
                  <a:lnTo>
                    <a:pt x="636572" y="449471"/>
                  </a:lnTo>
                  <a:lnTo>
                    <a:pt x="651423" y="448862"/>
                  </a:lnTo>
                  <a:lnTo>
                    <a:pt x="691764" y="439721"/>
                  </a:lnTo>
                  <a:lnTo>
                    <a:pt x="726762" y="415100"/>
                  </a:lnTo>
                  <a:lnTo>
                    <a:pt x="636572" y="415100"/>
                  </a:lnTo>
                  <a:lnTo>
                    <a:pt x="625634" y="414676"/>
                  </a:lnTo>
                  <a:lnTo>
                    <a:pt x="586832" y="401095"/>
                  </a:lnTo>
                  <a:lnTo>
                    <a:pt x="567388" y="381389"/>
                  </a:lnTo>
                  <a:lnTo>
                    <a:pt x="563863" y="376762"/>
                  </a:lnTo>
                  <a:close/>
                </a:path>
                <a:path w="1260475" h="449579">
                  <a:moveTo>
                    <a:pt x="746296" y="302071"/>
                  </a:moveTo>
                  <a:lnTo>
                    <a:pt x="707297" y="302071"/>
                  </a:lnTo>
                  <a:lnTo>
                    <a:pt x="707297" y="353628"/>
                  </a:lnTo>
                  <a:lnTo>
                    <a:pt x="706048" y="368438"/>
                  </a:lnTo>
                  <a:lnTo>
                    <a:pt x="676634" y="406734"/>
                  </a:lnTo>
                  <a:lnTo>
                    <a:pt x="636572" y="415100"/>
                  </a:lnTo>
                  <a:lnTo>
                    <a:pt x="726762" y="415100"/>
                  </a:lnTo>
                  <a:lnTo>
                    <a:pt x="745366" y="371867"/>
                  </a:lnTo>
                  <a:lnTo>
                    <a:pt x="746296" y="356272"/>
                  </a:lnTo>
                  <a:lnTo>
                    <a:pt x="746296" y="302071"/>
                  </a:lnTo>
                  <a:close/>
                </a:path>
                <a:path w="1260475" h="449579">
                  <a:moveTo>
                    <a:pt x="630623" y="91877"/>
                  </a:moveTo>
                  <a:lnTo>
                    <a:pt x="586812" y="100893"/>
                  </a:lnTo>
                  <a:lnTo>
                    <a:pt x="552337" y="127074"/>
                  </a:lnTo>
                  <a:lnTo>
                    <a:pt x="529936" y="167942"/>
                  </a:lnTo>
                  <a:lnTo>
                    <a:pt x="522221" y="220769"/>
                  </a:lnTo>
                  <a:lnTo>
                    <a:pt x="523099" y="239855"/>
                  </a:lnTo>
                  <a:lnTo>
                    <a:pt x="536267" y="288190"/>
                  </a:lnTo>
                  <a:lnTo>
                    <a:pt x="563254" y="322396"/>
                  </a:lnTo>
                  <a:lnTo>
                    <a:pt x="600796" y="341400"/>
                  </a:lnTo>
                  <a:lnTo>
                    <a:pt x="629962" y="345035"/>
                  </a:lnTo>
                  <a:lnTo>
                    <a:pt x="641715" y="344550"/>
                  </a:lnTo>
                  <a:lnTo>
                    <a:pt x="682262" y="328799"/>
                  </a:lnTo>
                  <a:lnTo>
                    <a:pt x="698777" y="310003"/>
                  </a:lnTo>
                  <a:lnTo>
                    <a:pt x="635250" y="310003"/>
                  </a:lnTo>
                  <a:lnTo>
                    <a:pt x="623517" y="309290"/>
                  </a:lnTo>
                  <a:lnTo>
                    <a:pt x="586585" y="292280"/>
                  </a:lnTo>
                  <a:lnTo>
                    <a:pt x="565867" y="256328"/>
                  </a:lnTo>
                  <a:lnTo>
                    <a:pt x="561219" y="220108"/>
                  </a:lnTo>
                  <a:lnTo>
                    <a:pt x="561725" y="207508"/>
                  </a:lnTo>
                  <a:lnTo>
                    <a:pt x="573953" y="163139"/>
                  </a:lnTo>
                  <a:lnTo>
                    <a:pt x="602717" y="133973"/>
                  </a:lnTo>
                  <a:lnTo>
                    <a:pt x="635250" y="126909"/>
                  </a:lnTo>
                  <a:lnTo>
                    <a:pt x="698752" y="126909"/>
                  </a:lnTo>
                  <a:lnTo>
                    <a:pt x="697713" y="125477"/>
                  </a:lnTo>
                  <a:lnTo>
                    <a:pt x="662040" y="96524"/>
                  </a:lnTo>
                  <a:lnTo>
                    <a:pt x="642376" y="92393"/>
                  </a:lnTo>
                  <a:lnTo>
                    <a:pt x="630623" y="91877"/>
                  </a:lnTo>
                  <a:close/>
                </a:path>
                <a:path w="1260475" h="449579">
                  <a:moveTo>
                    <a:pt x="698752" y="126909"/>
                  </a:moveTo>
                  <a:lnTo>
                    <a:pt x="635250" y="126909"/>
                  </a:lnTo>
                  <a:lnTo>
                    <a:pt x="646672" y="127653"/>
                  </a:lnTo>
                  <a:lnTo>
                    <a:pt x="657145" y="129884"/>
                  </a:lnTo>
                  <a:lnTo>
                    <a:pt x="689451" y="152977"/>
                  </a:lnTo>
                  <a:lnTo>
                    <a:pt x="705893" y="194288"/>
                  </a:lnTo>
                  <a:lnTo>
                    <a:pt x="707958" y="220108"/>
                  </a:lnTo>
                  <a:lnTo>
                    <a:pt x="707432" y="233659"/>
                  </a:lnTo>
                  <a:lnTo>
                    <a:pt x="694832" y="277852"/>
                  </a:lnTo>
                  <a:lnTo>
                    <a:pt x="666357" y="303961"/>
                  </a:lnTo>
                  <a:lnTo>
                    <a:pt x="635250" y="310003"/>
                  </a:lnTo>
                  <a:lnTo>
                    <a:pt x="698777" y="310003"/>
                  </a:lnTo>
                  <a:lnTo>
                    <a:pt x="701128" y="306698"/>
                  </a:lnTo>
                  <a:lnTo>
                    <a:pt x="703992" y="302071"/>
                  </a:lnTo>
                  <a:lnTo>
                    <a:pt x="746296" y="302071"/>
                  </a:lnTo>
                  <a:lnTo>
                    <a:pt x="746296" y="135502"/>
                  </a:lnTo>
                  <a:lnTo>
                    <a:pt x="704653" y="135502"/>
                  </a:lnTo>
                  <a:lnTo>
                    <a:pt x="701789" y="131095"/>
                  </a:lnTo>
                  <a:lnTo>
                    <a:pt x="698752" y="126909"/>
                  </a:lnTo>
                  <a:close/>
                </a:path>
                <a:path w="1260475" h="449579">
                  <a:moveTo>
                    <a:pt x="746296" y="95182"/>
                  </a:moveTo>
                  <a:lnTo>
                    <a:pt x="708619" y="95182"/>
                  </a:lnTo>
                  <a:lnTo>
                    <a:pt x="708619" y="135502"/>
                  </a:lnTo>
                  <a:lnTo>
                    <a:pt x="746296" y="135502"/>
                  </a:lnTo>
                  <a:lnTo>
                    <a:pt x="746296" y="95182"/>
                  </a:lnTo>
                  <a:close/>
                </a:path>
                <a:path w="1260475" h="449579">
                  <a:moveTo>
                    <a:pt x="987556" y="95182"/>
                  </a:moveTo>
                  <a:lnTo>
                    <a:pt x="948558" y="95182"/>
                  </a:lnTo>
                  <a:lnTo>
                    <a:pt x="948558" y="349001"/>
                  </a:lnTo>
                  <a:lnTo>
                    <a:pt x="987556" y="349001"/>
                  </a:lnTo>
                  <a:lnTo>
                    <a:pt x="987556" y="95182"/>
                  </a:lnTo>
                  <a:close/>
                </a:path>
                <a:path w="1260475" h="449579">
                  <a:moveTo>
                    <a:pt x="975989" y="0"/>
                  </a:moveTo>
                  <a:lnTo>
                    <a:pt x="960786" y="0"/>
                  </a:lnTo>
                  <a:lnTo>
                    <a:pt x="954231" y="2588"/>
                  </a:lnTo>
                  <a:lnTo>
                    <a:pt x="948723" y="7766"/>
                  </a:lnTo>
                  <a:lnTo>
                    <a:pt x="943325" y="12944"/>
                  </a:lnTo>
                  <a:lnTo>
                    <a:pt x="940626" y="19168"/>
                  </a:lnTo>
                  <a:lnTo>
                    <a:pt x="940626" y="33710"/>
                  </a:lnTo>
                  <a:lnTo>
                    <a:pt x="943325" y="39934"/>
                  </a:lnTo>
                  <a:lnTo>
                    <a:pt x="948723" y="45112"/>
                  </a:lnTo>
                  <a:lnTo>
                    <a:pt x="954231" y="50290"/>
                  </a:lnTo>
                  <a:lnTo>
                    <a:pt x="960786" y="52878"/>
                  </a:lnTo>
                  <a:lnTo>
                    <a:pt x="975989" y="52878"/>
                  </a:lnTo>
                  <a:lnTo>
                    <a:pt x="982488" y="50290"/>
                  </a:lnTo>
                  <a:lnTo>
                    <a:pt x="987886" y="45112"/>
                  </a:lnTo>
                  <a:lnTo>
                    <a:pt x="993395" y="39934"/>
                  </a:lnTo>
                  <a:lnTo>
                    <a:pt x="996149" y="33710"/>
                  </a:lnTo>
                  <a:lnTo>
                    <a:pt x="996149" y="19168"/>
                  </a:lnTo>
                  <a:lnTo>
                    <a:pt x="993395" y="12944"/>
                  </a:lnTo>
                  <a:lnTo>
                    <a:pt x="987886" y="7766"/>
                  </a:lnTo>
                  <a:lnTo>
                    <a:pt x="982488" y="2588"/>
                  </a:lnTo>
                  <a:lnTo>
                    <a:pt x="975989" y="0"/>
                  </a:lnTo>
                  <a:close/>
                </a:path>
                <a:path w="1260475" h="449579">
                  <a:moveTo>
                    <a:pt x="1096660" y="95182"/>
                  </a:moveTo>
                  <a:lnTo>
                    <a:pt x="1058984" y="95182"/>
                  </a:lnTo>
                  <a:lnTo>
                    <a:pt x="1058984" y="349001"/>
                  </a:lnTo>
                  <a:lnTo>
                    <a:pt x="1097982" y="349001"/>
                  </a:lnTo>
                  <a:lnTo>
                    <a:pt x="1097982" y="196313"/>
                  </a:lnTo>
                  <a:lnTo>
                    <a:pt x="1098509" y="185654"/>
                  </a:lnTo>
                  <a:lnTo>
                    <a:pt x="1116366" y="144962"/>
                  </a:lnTo>
                  <a:lnTo>
                    <a:pt x="1129734" y="134841"/>
                  </a:lnTo>
                  <a:lnTo>
                    <a:pt x="1096660" y="134841"/>
                  </a:lnTo>
                  <a:lnTo>
                    <a:pt x="1096660" y="95182"/>
                  </a:lnTo>
                  <a:close/>
                </a:path>
                <a:path w="1260475" h="449579">
                  <a:moveTo>
                    <a:pt x="1244878" y="126909"/>
                  </a:moveTo>
                  <a:lnTo>
                    <a:pt x="1162759" y="126909"/>
                  </a:lnTo>
                  <a:lnTo>
                    <a:pt x="1175586" y="127963"/>
                  </a:lnTo>
                  <a:lnTo>
                    <a:pt x="1186968" y="131123"/>
                  </a:lnTo>
                  <a:lnTo>
                    <a:pt x="1217043" y="163759"/>
                  </a:lnTo>
                  <a:lnTo>
                    <a:pt x="1220926" y="190364"/>
                  </a:lnTo>
                  <a:lnTo>
                    <a:pt x="1220926" y="349001"/>
                  </a:lnTo>
                  <a:lnTo>
                    <a:pt x="1259924" y="349001"/>
                  </a:lnTo>
                  <a:lnTo>
                    <a:pt x="1259835" y="185654"/>
                  </a:lnTo>
                  <a:lnTo>
                    <a:pt x="1253882" y="145458"/>
                  </a:lnTo>
                  <a:lnTo>
                    <a:pt x="1249183" y="134180"/>
                  </a:lnTo>
                  <a:lnTo>
                    <a:pt x="1244878" y="126909"/>
                  </a:lnTo>
                  <a:close/>
                </a:path>
                <a:path w="1260475" h="449579">
                  <a:moveTo>
                    <a:pt x="1173996" y="91877"/>
                  </a:moveTo>
                  <a:lnTo>
                    <a:pt x="1127066" y="103775"/>
                  </a:lnTo>
                  <a:lnTo>
                    <a:pt x="1099965" y="134841"/>
                  </a:lnTo>
                  <a:lnTo>
                    <a:pt x="1129734" y="134841"/>
                  </a:lnTo>
                  <a:lnTo>
                    <a:pt x="1136980" y="131464"/>
                  </a:lnTo>
                  <a:lnTo>
                    <a:pt x="1145078" y="128933"/>
                  </a:lnTo>
                  <a:lnTo>
                    <a:pt x="1153670" y="127415"/>
                  </a:lnTo>
                  <a:lnTo>
                    <a:pt x="1162759" y="126909"/>
                  </a:lnTo>
                  <a:lnTo>
                    <a:pt x="1244878" y="126909"/>
                  </a:lnTo>
                  <a:lnTo>
                    <a:pt x="1243275" y="124203"/>
                  </a:lnTo>
                  <a:lnTo>
                    <a:pt x="1209038" y="97826"/>
                  </a:lnTo>
                  <a:lnTo>
                    <a:pt x="1186482" y="92538"/>
                  </a:lnTo>
                  <a:lnTo>
                    <a:pt x="1173996" y="91877"/>
                  </a:lnTo>
                  <a:close/>
                </a:path>
              </a:pathLst>
            </a:custGeom>
            <a:solidFill>
              <a:srgbClr val="FFF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263" y="3891732"/>
              <a:ext cx="2853482" cy="32752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-35" y="4145063"/>
              <a:ext cx="2921000" cy="21590"/>
            </a:xfrm>
            <a:custGeom>
              <a:avLst/>
              <a:gdLst/>
              <a:ahLst/>
              <a:cxnLst/>
              <a:rect l="l" t="t" r="r" b="b"/>
              <a:pathLst>
                <a:path w="2921000" h="21589">
                  <a:moveTo>
                    <a:pt x="0" y="7158"/>
                  </a:moveTo>
                  <a:lnTo>
                    <a:pt x="2920873" y="21477"/>
                  </a:lnTo>
                  <a:lnTo>
                    <a:pt x="2920908" y="14318"/>
                  </a:lnTo>
                  <a:lnTo>
                    <a:pt x="35" y="0"/>
                  </a:lnTo>
                  <a:lnTo>
                    <a:pt x="0" y="7158"/>
                  </a:lnTo>
                  <a:close/>
                </a:path>
              </a:pathLst>
            </a:custGeom>
            <a:solidFill>
              <a:srgbClr val="FD0C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15296" y="4538809"/>
              <a:ext cx="1833245" cy="687705"/>
            </a:xfrm>
            <a:custGeom>
              <a:avLst/>
              <a:gdLst/>
              <a:ahLst/>
              <a:cxnLst/>
              <a:rect l="l" t="t" r="r" b="b"/>
              <a:pathLst>
                <a:path w="1833245" h="687704">
                  <a:moveTo>
                    <a:pt x="1796909" y="0"/>
                  </a:moveTo>
                  <a:lnTo>
                    <a:pt x="35795" y="0"/>
                  </a:lnTo>
                  <a:lnTo>
                    <a:pt x="21861" y="2812"/>
                  </a:lnTo>
                  <a:lnTo>
                    <a:pt x="10484" y="10484"/>
                  </a:lnTo>
                  <a:lnTo>
                    <a:pt x="2812" y="21861"/>
                  </a:lnTo>
                  <a:lnTo>
                    <a:pt x="0" y="35795"/>
                  </a:lnTo>
                  <a:lnTo>
                    <a:pt x="0" y="651469"/>
                  </a:lnTo>
                  <a:lnTo>
                    <a:pt x="2812" y="665402"/>
                  </a:lnTo>
                  <a:lnTo>
                    <a:pt x="10484" y="676780"/>
                  </a:lnTo>
                  <a:lnTo>
                    <a:pt x="21861" y="684451"/>
                  </a:lnTo>
                  <a:lnTo>
                    <a:pt x="35795" y="687264"/>
                  </a:lnTo>
                  <a:lnTo>
                    <a:pt x="1796909" y="687264"/>
                  </a:lnTo>
                  <a:lnTo>
                    <a:pt x="1810842" y="684451"/>
                  </a:lnTo>
                  <a:lnTo>
                    <a:pt x="1822220" y="676780"/>
                  </a:lnTo>
                  <a:lnTo>
                    <a:pt x="1829891" y="665402"/>
                  </a:lnTo>
                  <a:lnTo>
                    <a:pt x="1832704" y="651469"/>
                  </a:lnTo>
                  <a:lnTo>
                    <a:pt x="1832704" y="35795"/>
                  </a:lnTo>
                  <a:lnTo>
                    <a:pt x="1829891" y="21861"/>
                  </a:lnTo>
                  <a:lnTo>
                    <a:pt x="1822220" y="10484"/>
                  </a:lnTo>
                  <a:lnTo>
                    <a:pt x="1810842" y="2812"/>
                  </a:lnTo>
                  <a:lnTo>
                    <a:pt x="1796909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749120" y="359741"/>
              <a:ext cx="1672589" cy="449580"/>
            </a:xfrm>
            <a:custGeom>
              <a:avLst/>
              <a:gdLst/>
              <a:ahLst/>
              <a:cxnLst/>
              <a:rect l="l" t="t" r="r" b="b"/>
              <a:pathLst>
                <a:path w="1672589" h="449580">
                  <a:moveTo>
                    <a:pt x="42303" y="261751"/>
                  </a:moveTo>
                  <a:lnTo>
                    <a:pt x="0" y="261751"/>
                  </a:lnTo>
                  <a:lnTo>
                    <a:pt x="1807" y="275208"/>
                  </a:lnTo>
                  <a:lnTo>
                    <a:pt x="17020" y="310498"/>
                  </a:lnTo>
                  <a:lnTo>
                    <a:pt x="46145" y="336773"/>
                  </a:lnTo>
                  <a:lnTo>
                    <a:pt x="87704" y="352017"/>
                  </a:lnTo>
                  <a:lnTo>
                    <a:pt x="121621" y="354950"/>
                  </a:lnTo>
                  <a:lnTo>
                    <a:pt x="140387" y="354134"/>
                  </a:lnTo>
                  <a:lnTo>
                    <a:pt x="187885" y="341895"/>
                  </a:lnTo>
                  <a:lnTo>
                    <a:pt x="220845" y="317934"/>
                  </a:lnTo>
                  <a:lnTo>
                    <a:pt x="121621" y="317934"/>
                  </a:lnTo>
                  <a:lnTo>
                    <a:pt x="111706" y="317563"/>
                  </a:lnTo>
                  <a:lnTo>
                    <a:pt x="68081" y="304302"/>
                  </a:lnTo>
                  <a:lnTo>
                    <a:pt x="43728" y="270922"/>
                  </a:lnTo>
                  <a:lnTo>
                    <a:pt x="42303" y="261751"/>
                  </a:lnTo>
                  <a:close/>
                </a:path>
                <a:path w="1672589" h="449580">
                  <a:moveTo>
                    <a:pt x="124926" y="5948"/>
                  </a:moveTo>
                  <a:lnTo>
                    <a:pt x="79783" y="12641"/>
                  </a:lnTo>
                  <a:lnTo>
                    <a:pt x="42798" y="31975"/>
                  </a:lnTo>
                  <a:lnTo>
                    <a:pt x="17898" y="61926"/>
                  </a:lnTo>
                  <a:lnTo>
                    <a:pt x="9253" y="100470"/>
                  </a:lnTo>
                  <a:lnTo>
                    <a:pt x="10699" y="116757"/>
                  </a:lnTo>
                  <a:lnTo>
                    <a:pt x="32388" y="155827"/>
                  </a:lnTo>
                  <a:lnTo>
                    <a:pt x="76385" y="182071"/>
                  </a:lnTo>
                  <a:lnTo>
                    <a:pt x="145592" y="202861"/>
                  </a:lnTo>
                  <a:lnTo>
                    <a:pt x="154051" y="205649"/>
                  </a:lnTo>
                  <a:lnTo>
                    <a:pt x="189744" y="223992"/>
                  </a:lnTo>
                  <a:lnTo>
                    <a:pt x="204245" y="256463"/>
                  </a:lnTo>
                  <a:lnTo>
                    <a:pt x="203563" y="265427"/>
                  </a:lnTo>
                  <a:lnTo>
                    <a:pt x="180490" y="301079"/>
                  </a:lnTo>
                  <a:lnTo>
                    <a:pt x="143888" y="316034"/>
                  </a:lnTo>
                  <a:lnTo>
                    <a:pt x="121621" y="317934"/>
                  </a:lnTo>
                  <a:lnTo>
                    <a:pt x="220845" y="317934"/>
                  </a:lnTo>
                  <a:lnTo>
                    <a:pt x="240310" y="283233"/>
                  </a:lnTo>
                  <a:lnTo>
                    <a:pt x="243904" y="257124"/>
                  </a:lnTo>
                  <a:lnTo>
                    <a:pt x="243295" y="245691"/>
                  </a:lnTo>
                  <a:lnTo>
                    <a:pt x="228949" y="209161"/>
                  </a:lnTo>
                  <a:lnTo>
                    <a:pt x="194123" y="180738"/>
                  </a:lnTo>
                  <a:lnTo>
                    <a:pt x="155407" y="165794"/>
                  </a:lnTo>
                  <a:lnTo>
                    <a:pt x="108071" y="153018"/>
                  </a:lnTo>
                  <a:lnTo>
                    <a:pt x="101186" y="150870"/>
                  </a:lnTo>
                  <a:lnTo>
                    <a:pt x="65382" y="133519"/>
                  </a:lnTo>
                  <a:lnTo>
                    <a:pt x="48913" y="107520"/>
                  </a:lnTo>
                  <a:lnTo>
                    <a:pt x="48913" y="98487"/>
                  </a:lnTo>
                  <a:lnTo>
                    <a:pt x="69403" y="58208"/>
                  </a:lnTo>
                  <a:lnTo>
                    <a:pt x="112719" y="42757"/>
                  </a:lnTo>
                  <a:lnTo>
                    <a:pt x="123604" y="42303"/>
                  </a:lnTo>
                  <a:lnTo>
                    <a:pt x="217384" y="42303"/>
                  </a:lnTo>
                  <a:lnTo>
                    <a:pt x="215316" y="39865"/>
                  </a:lnTo>
                  <a:lnTo>
                    <a:pt x="183093" y="17681"/>
                  </a:lnTo>
                  <a:lnTo>
                    <a:pt x="140831" y="6682"/>
                  </a:lnTo>
                  <a:lnTo>
                    <a:pt x="124926" y="5948"/>
                  </a:lnTo>
                  <a:close/>
                </a:path>
                <a:path w="1672589" h="449580">
                  <a:moveTo>
                    <a:pt x="217384" y="42303"/>
                  </a:moveTo>
                  <a:lnTo>
                    <a:pt x="123604" y="42303"/>
                  </a:lnTo>
                  <a:lnTo>
                    <a:pt x="138373" y="43170"/>
                  </a:lnTo>
                  <a:lnTo>
                    <a:pt x="151944" y="45773"/>
                  </a:lnTo>
                  <a:lnTo>
                    <a:pt x="192099" y="72873"/>
                  </a:lnTo>
                  <a:lnTo>
                    <a:pt x="199618" y="95182"/>
                  </a:lnTo>
                  <a:lnTo>
                    <a:pt x="239277" y="95182"/>
                  </a:lnTo>
                  <a:lnTo>
                    <a:pt x="237976" y="82716"/>
                  </a:lnTo>
                  <a:lnTo>
                    <a:pt x="234898" y="70932"/>
                  </a:lnTo>
                  <a:lnTo>
                    <a:pt x="230044" y="59829"/>
                  </a:lnTo>
                  <a:lnTo>
                    <a:pt x="223413" y="49408"/>
                  </a:lnTo>
                  <a:lnTo>
                    <a:pt x="217384" y="42303"/>
                  </a:lnTo>
                  <a:close/>
                </a:path>
                <a:path w="1672589" h="449580">
                  <a:moveTo>
                    <a:pt x="344994" y="95182"/>
                  </a:moveTo>
                  <a:lnTo>
                    <a:pt x="305995" y="95182"/>
                  </a:lnTo>
                  <a:lnTo>
                    <a:pt x="305995" y="349001"/>
                  </a:lnTo>
                  <a:lnTo>
                    <a:pt x="344994" y="349001"/>
                  </a:lnTo>
                  <a:lnTo>
                    <a:pt x="344994" y="95182"/>
                  </a:lnTo>
                  <a:close/>
                </a:path>
                <a:path w="1672589" h="449580">
                  <a:moveTo>
                    <a:pt x="333426" y="0"/>
                  </a:moveTo>
                  <a:lnTo>
                    <a:pt x="318224" y="0"/>
                  </a:lnTo>
                  <a:lnTo>
                    <a:pt x="311669" y="2588"/>
                  </a:lnTo>
                  <a:lnTo>
                    <a:pt x="306161" y="7766"/>
                  </a:lnTo>
                  <a:lnTo>
                    <a:pt x="300763" y="12944"/>
                  </a:lnTo>
                  <a:lnTo>
                    <a:pt x="298064" y="19168"/>
                  </a:lnTo>
                  <a:lnTo>
                    <a:pt x="298064" y="33710"/>
                  </a:lnTo>
                  <a:lnTo>
                    <a:pt x="300763" y="39934"/>
                  </a:lnTo>
                  <a:lnTo>
                    <a:pt x="306161" y="45112"/>
                  </a:lnTo>
                  <a:lnTo>
                    <a:pt x="311669" y="50290"/>
                  </a:lnTo>
                  <a:lnTo>
                    <a:pt x="318224" y="52878"/>
                  </a:lnTo>
                  <a:lnTo>
                    <a:pt x="333426" y="52878"/>
                  </a:lnTo>
                  <a:lnTo>
                    <a:pt x="339926" y="50290"/>
                  </a:lnTo>
                  <a:lnTo>
                    <a:pt x="345324" y="45112"/>
                  </a:lnTo>
                  <a:lnTo>
                    <a:pt x="350832" y="39934"/>
                  </a:lnTo>
                  <a:lnTo>
                    <a:pt x="353586" y="33710"/>
                  </a:lnTo>
                  <a:lnTo>
                    <a:pt x="353586" y="19168"/>
                  </a:lnTo>
                  <a:lnTo>
                    <a:pt x="350832" y="12944"/>
                  </a:lnTo>
                  <a:lnTo>
                    <a:pt x="345324" y="7766"/>
                  </a:lnTo>
                  <a:lnTo>
                    <a:pt x="339926" y="2588"/>
                  </a:lnTo>
                  <a:lnTo>
                    <a:pt x="333426" y="0"/>
                  </a:lnTo>
                  <a:close/>
                </a:path>
                <a:path w="1672589" h="449580">
                  <a:moveTo>
                    <a:pt x="446166" y="376762"/>
                  </a:moveTo>
                  <a:lnTo>
                    <a:pt x="415100" y="398575"/>
                  </a:lnTo>
                  <a:lnTo>
                    <a:pt x="419406" y="405082"/>
                  </a:lnTo>
                  <a:lnTo>
                    <a:pt x="424395" y="411382"/>
                  </a:lnTo>
                  <a:lnTo>
                    <a:pt x="460553" y="438358"/>
                  </a:lnTo>
                  <a:lnTo>
                    <a:pt x="505242" y="449016"/>
                  </a:lnTo>
                  <a:lnTo>
                    <a:pt x="518875" y="449471"/>
                  </a:lnTo>
                  <a:lnTo>
                    <a:pt x="533726" y="448862"/>
                  </a:lnTo>
                  <a:lnTo>
                    <a:pt x="574067" y="439721"/>
                  </a:lnTo>
                  <a:lnTo>
                    <a:pt x="609065" y="415100"/>
                  </a:lnTo>
                  <a:lnTo>
                    <a:pt x="518875" y="415100"/>
                  </a:lnTo>
                  <a:lnTo>
                    <a:pt x="507937" y="414676"/>
                  </a:lnTo>
                  <a:lnTo>
                    <a:pt x="469135" y="401095"/>
                  </a:lnTo>
                  <a:lnTo>
                    <a:pt x="449691" y="381389"/>
                  </a:lnTo>
                  <a:lnTo>
                    <a:pt x="446166" y="376762"/>
                  </a:lnTo>
                  <a:close/>
                </a:path>
                <a:path w="1672589" h="449580">
                  <a:moveTo>
                    <a:pt x="628599" y="302071"/>
                  </a:moveTo>
                  <a:lnTo>
                    <a:pt x="589600" y="302071"/>
                  </a:lnTo>
                  <a:lnTo>
                    <a:pt x="589600" y="353628"/>
                  </a:lnTo>
                  <a:lnTo>
                    <a:pt x="588351" y="368438"/>
                  </a:lnTo>
                  <a:lnTo>
                    <a:pt x="558937" y="406734"/>
                  </a:lnTo>
                  <a:lnTo>
                    <a:pt x="518875" y="415100"/>
                  </a:lnTo>
                  <a:lnTo>
                    <a:pt x="609065" y="415100"/>
                  </a:lnTo>
                  <a:lnTo>
                    <a:pt x="627669" y="371867"/>
                  </a:lnTo>
                  <a:lnTo>
                    <a:pt x="628599" y="356272"/>
                  </a:lnTo>
                  <a:lnTo>
                    <a:pt x="628599" y="302071"/>
                  </a:lnTo>
                  <a:close/>
                </a:path>
                <a:path w="1672589" h="449580">
                  <a:moveTo>
                    <a:pt x="512926" y="91877"/>
                  </a:moveTo>
                  <a:lnTo>
                    <a:pt x="469115" y="100893"/>
                  </a:lnTo>
                  <a:lnTo>
                    <a:pt x="434640" y="127074"/>
                  </a:lnTo>
                  <a:lnTo>
                    <a:pt x="412239" y="167942"/>
                  </a:lnTo>
                  <a:lnTo>
                    <a:pt x="404524" y="220769"/>
                  </a:lnTo>
                  <a:lnTo>
                    <a:pt x="405402" y="239855"/>
                  </a:lnTo>
                  <a:lnTo>
                    <a:pt x="418570" y="288190"/>
                  </a:lnTo>
                  <a:lnTo>
                    <a:pt x="445557" y="322396"/>
                  </a:lnTo>
                  <a:lnTo>
                    <a:pt x="483099" y="341400"/>
                  </a:lnTo>
                  <a:lnTo>
                    <a:pt x="512265" y="345035"/>
                  </a:lnTo>
                  <a:lnTo>
                    <a:pt x="524018" y="344550"/>
                  </a:lnTo>
                  <a:lnTo>
                    <a:pt x="564565" y="328799"/>
                  </a:lnTo>
                  <a:lnTo>
                    <a:pt x="581080" y="310003"/>
                  </a:lnTo>
                  <a:lnTo>
                    <a:pt x="517553" y="310003"/>
                  </a:lnTo>
                  <a:lnTo>
                    <a:pt x="505820" y="309290"/>
                  </a:lnTo>
                  <a:lnTo>
                    <a:pt x="468887" y="292280"/>
                  </a:lnTo>
                  <a:lnTo>
                    <a:pt x="448170" y="256328"/>
                  </a:lnTo>
                  <a:lnTo>
                    <a:pt x="443522" y="220108"/>
                  </a:lnTo>
                  <a:lnTo>
                    <a:pt x="444028" y="207508"/>
                  </a:lnTo>
                  <a:lnTo>
                    <a:pt x="456256" y="163139"/>
                  </a:lnTo>
                  <a:lnTo>
                    <a:pt x="485020" y="133973"/>
                  </a:lnTo>
                  <a:lnTo>
                    <a:pt x="517553" y="126909"/>
                  </a:lnTo>
                  <a:lnTo>
                    <a:pt x="581055" y="126909"/>
                  </a:lnTo>
                  <a:lnTo>
                    <a:pt x="580016" y="125477"/>
                  </a:lnTo>
                  <a:lnTo>
                    <a:pt x="544343" y="96524"/>
                  </a:lnTo>
                  <a:lnTo>
                    <a:pt x="524679" y="92393"/>
                  </a:lnTo>
                  <a:lnTo>
                    <a:pt x="512926" y="91877"/>
                  </a:lnTo>
                  <a:close/>
                </a:path>
                <a:path w="1672589" h="449580">
                  <a:moveTo>
                    <a:pt x="581055" y="126909"/>
                  </a:moveTo>
                  <a:lnTo>
                    <a:pt x="517553" y="126909"/>
                  </a:lnTo>
                  <a:lnTo>
                    <a:pt x="528975" y="127653"/>
                  </a:lnTo>
                  <a:lnTo>
                    <a:pt x="539448" y="129884"/>
                  </a:lnTo>
                  <a:lnTo>
                    <a:pt x="571754" y="152977"/>
                  </a:lnTo>
                  <a:lnTo>
                    <a:pt x="588196" y="194288"/>
                  </a:lnTo>
                  <a:lnTo>
                    <a:pt x="590261" y="220108"/>
                  </a:lnTo>
                  <a:lnTo>
                    <a:pt x="589735" y="233659"/>
                  </a:lnTo>
                  <a:lnTo>
                    <a:pt x="577134" y="277852"/>
                  </a:lnTo>
                  <a:lnTo>
                    <a:pt x="548660" y="303961"/>
                  </a:lnTo>
                  <a:lnTo>
                    <a:pt x="517553" y="310003"/>
                  </a:lnTo>
                  <a:lnTo>
                    <a:pt x="581080" y="310003"/>
                  </a:lnTo>
                  <a:lnTo>
                    <a:pt x="583431" y="306698"/>
                  </a:lnTo>
                  <a:lnTo>
                    <a:pt x="586295" y="302071"/>
                  </a:lnTo>
                  <a:lnTo>
                    <a:pt x="628599" y="302071"/>
                  </a:lnTo>
                  <a:lnTo>
                    <a:pt x="628599" y="135502"/>
                  </a:lnTo>
                  <a:lnTo>
                    <a:pt x="586956" y="135502"/>
                  </a:lnTo>
                  <a:lnTo>
                    <a:pt x="584092" y="131095"/>
                  </a:lnTo>
                  <a:lnTo>
                    <a:pt x="581055" y="126909"/>
                  </a:lnTo>
                  <a:close/>
                </a:path>
                <a:path w="1672589" h="449580">
                  <a:moveTo>
                    <a:pt x="628599" y="95182"/>
                  </a:moveTo>
                  <a:lnTo>
                    <a:pt x="590922" y="95182"/>
                  </a:lnTo>
                  <a:lnTo>
                    <a:pt x="590922" y="135502"/>
                  </a:lnTo>
                  <a:lnTo>
                    <a:pt x="628599" y="135502"/>
                  </a:lnTo>
                  <a:lnTo>
                    <a:pt x="628599" y="95182"/>
                  </a:lnTo>
                  <a:close/>
                </a:path>
                <a:path w="1672589" h="449580">
                  <a:moveTo>
                    <a:pt x="737661" y="95182"/>
                  </a:moveTo>
                  <a:lnTo>
                    <a:pt x="699985" y="95182"/>
                  </a:lnTo>
                  <a:lnTo>
                    <a:pt x="699985" y="349001"/>
                  </a:lnTo>
                  <a:lnTo>
                    <a:pt x="738983" y="349001"/>
                  </a:lnTo>
                  <a:lnTo>
                    <a:pt x="738983" y="196313"/>
                  </a:lnTo>
                  <a:lnTo>
                    <a:pt x="739510" y="185654"/>
                  </a:lnTo>
                  <a:lnTo>
                    <a:pt x="757367" y="144962"/>
                  </a:lnTo>
                  <a:lnTo>
                    <a:pt x="770735" y="134841"/>
                  </a:lnTo>
                  <a:lnTo>
                    <a:pt x="737661" y="134841"/>
                  </a:lnTo>
                  <a:lnTo>
                    <a:pt x="737661" y="95182"/>
                  </a:lnTo>
                  <a:close/>
                </a:path>
                <a:path w="1672589" h="449580">
                  <a:moveTo>
                    <a:pt x="885879" y="126909"/>
                  </a:moveTo>
                  <a:lnTo>
                    <a:pt x="803760" y="126909"/>
                  </a:lnTo>
                  <a:lnTo>
                    <a:pt x="816588" y="127963"/>
                  </a:lnTo>
                  <a:lnTo>
                    <a:pt x="827969" y="131123"/>
                  </a:lnTo>
                  <a:lnTo>
                    <a:pt x="858044" y="163759"/>
                  </a:lnTo>
                  <a:lnTo>
                    <a:pt x="861927" y="190364"/>
                  </a:lnTo>
                  <a:lnTo>
                    <a:pt x="861927" y="349001"/>
                  </a:lnTo>
                  <a:lnTo>
                    <a:pt x="900925" y="349001"/>
                  </a:lnTo>
                  <a:lnTo>
                    <a:pt x="900836" y="185654"/>
                  </a:lnTo>
                  <a:lnTo>
                    <a:pt x="894884" y="145458"/>
                  </a:lnTo>
                  <a:lnTo>
                    <a:pt x="890184" y="134180"/>
                  </a:lnTo>
                  <a:lnTo>
                    <a:pt x="885879" y="126909"/>
                  </a:lnTo>
                  <a:close/>
                </a:path>
                <a:path w="1672589" h="449580">
                  <a:moveTo>
                    <a:pt x="814997" y="91877"/>
                  </a:moveTo>
                  <a:lnTo>
                    <a:pt x="768067" y="103775"/>
                  </a:lnTo>
                  <a:lnTo>
                    <a:pt x="740966" y="134841"/>
                  </a:lnTo>
                  <a:lnTo>
                    <a:pt x="770735" y="134841"/>
                  </a:lnTo>
                  <a:lnTo>
                    <a:pt x="777982" y="131464"/>
                  </a:lnTo>
                  <a:lnTo>
                    <a:pt x="786079" y="128933"/>
                  </a:lnTo>
                  <a:lnTo>
                    <a:pt x="794672" y="127415"/>
                  </a:lnTo>
                  <a:lnTo>
                    <a:pt x="803760" y="126909"/>
                  </a:lnTo>
                  <a:lnTo>
                    <a:pt x="885879" y="126909"/>
                  </a:lnTo>
                  <a:lnTo>
                    <a:pt x="884277" y="124203"/>
                  </a:lnTo>
                  <a:lnTo>
                    <a:pt x="850040" y="97826"/>
                  </a:lnTo>
                  <a:lnTo>
                    <a:pt x="827483" y="92538"/>
                  </a:lnTo>
                  <a:lnTo>
                    <a:pt x="814997" y="91877"/>
                  </a:lnTo>
                  <a:close/>
                </a:path>
                <a:path w="1672589" h="449580">
                  <a:moveTo>
                    <a:pt x="1149333" y="10575"/>
                  </a:moveTo>
                  <a:lnTo>
                    <a:pt x="1108351" y="10575"/>
                  </a:lnTo>
                  <a:lnTo>
                    <a:pt x="1108351" y="234650"/>
                  </a:lnTo>
                  <a:lnTo>
                    <a:pt x="1117461" y="282520"/>
                  </a:lnTo>
                  <a:lnTo>
                    <a:pt x="1144210" y="320868"/>
                  </a:lnTo>
                  <a:lnTo>
                    <a:pt x="1185914" y="346212"/>
                  </a:lnTo>
                  <a:lnTo>
                    <a:pt x="1239888" y="354950"/>
                  </a:lnTo>
                  <a:lnTo>
                    <a:pt x="1259160" y="353979"/>
                  </a:lnTo>
                  <a:lnTo>
                    <a:pt x="1309292" y="339417"/>
                  </a:lnTo>
                  <a:lnTo>
                    <a:pt x="1339479" y="316612"/>
                  </a:lnTo>
                  <a:lnTo>
                    <a:pt x="1239888" y="316612"/>
                  </a:lnTo>
                  <a:lnTo>
                    <a:pt x="1226255" y="315931"/>
                  </a:lnTo>
                  <a:lnTo>
                    <a:pt x="1181804" y="299664"/>
                  </a:lnTo>
                  <a:lnTo>
                    <a:pt x="1155468" y="265458"/>
                  </a:lnTo>
                  <a:lnTo>
                    <a:pt x="1149333" y="231345"/>
                  </a:lnTo>
                  <a:lnTo>
                    <a:pt x="1149333" y="10575"/>
                  </a:lnTo>
                  <a:close/>
                </a:path>
                <a:path w="1672589" h="449580">
                  <a:moveTo>
                    <a:pt x="1371424" y="10575"/>
                  </a:moveTo>
                  <a:lnTo>
                    <a:pt x="1330443" y="10575"/>
                  </a:lnTo>
                  <a:lnTo>
                    <a:pt x="1330443" y="231345"/>
                  </a:lnTo>
                  <a:lnTo>
                    <a:pt x="1329762" y="243398"/>
                  </a:lnTo>
                  <a:lnTo>
                    <a:pt x="1313567" y="284544"/>
                  </a:lnTo>
                  <a:lnTo>
                    <a:pt x="1277812" y="310478"/>
                  </a:lnTo>
                  <a:lnTo>
                    <a:pt x="1239888" y="316612"/>
                  </a:lnTo>
                  <a:lnTo>
                    <a:pt x="1339479" y="316612"/>
                  </a:lnTo>
                  <a:lnTo>
                    <a:pt x="1362222" y="282520"/>
                  </a:lnTo>
                  <a:lnTo>
                    <a:pt x="1371424" y="234650"/>
                  </a:lnTo>
                  <a:lnTo>
                    <a:pt x="1371424" y="10575"/>
                  </a:lnTo>
                  <a:close/>
                </a:path>
                <a:path w="1672589" h="449580">
                  <a:moveTo>
                    <a:pt x="1485651" y="95182"/>
                  </a:moveTo>
                  <a:lnTo>
                    <a:pt x="1447975" y="95182"/>
                  </a:lnTo>
                  <a:lnTo>
                    <a:pt x="1447975" y="444183"/>
                  </a:lnTo>
                  <a:lnTo>
                    <a:pt x="1486973" y="444183"/>
                  </a:lnTo>
                  <a:lnTo>
                    <a:pt x="1486973" y="310003"/>
                  </a:lnTo>
                  <a:lnTo>
                    <a:pt x="1524116" y="310003"/>
                  </a:lnTo>
                  <a:lnTo>
                    <a:pt x="1494740" y="272822"/>
                  </a:lnTo>
                  <a:lnTo>
                    <a:pt x="1486312" y="222091"/>
                  </a:lnTo>
                  <a:lnTo>
                    <a:pt x="1486829" y="208324"/>
                  </a:lnTo>
                  <a:lnTo>
                    <a:pt x="1499202" y="162210"/>
                  </a:lnTo>
                  <a:lnTo>
                    <a:pt x="1524668" y="135502"/>
                  </a:lnTo>
                  <a:lnTo>
                    <a:pt x="1485651" y="135502"/>
                  </a:lnTo>
                  <a:lnTo>
                    <a:pt x="1485651" y="95182"/>
                  </a:lnTo>
                  <a:close/>
                </a:path>
                <a:path w="1672589" h="449580">
                  <a:moveTo>
                    <a:pt x="1524116" y="310003"/>
                  </a:moveTo>
                  <a:lnTo>
                    <a:pt x="1490278" y="310003"/>
                  </a:lnTo>
                  <a:lnTo>
                    <a:pt x="1493143" y="314630"/>
                  </a:lnTo>
                  <a:lnTo>
                    <a:pt x="1525145" y="346192"/>
                  </a:lnTo>
                  <a:lnTo>
                    <a:pt x="1564309" y="354289"/>
                  </a:lnTo>
                  <a:lnTo>
                    <a:pt x="1579708" y="353287"/>
                  </a:lnTo>
                  <a:lnTo>
                    <a:pt x="1620328" y="338260"/>
                  </a:lnTo>
                  <a:lnTo>
                    <a:pt x="1641499" y="319256"/>
                  </a:lnTo>
                  <a:lnTo>
                    <a:pt x="1559021" y="319256"/>
                  </a:lnTo>
                  <a:lnTo>
                    <a:pt x="1547743" y="318492"/>
                  </a:lnTo>
                  <a:lnTo>
                    <a:pt x="1537374" y="316199"/>
                  </a:lnTo>
                  <a:lnTo>
                    <a:pt x="1527913" y="312378"/>
                  </a:lnTo>
                  <a:lnTo>
                    <a:pt x="1524116" y="310003"/>
                  </a:lnTo>
                  <a:close/>
                </a:path>
                <a:path w="1672589" h="449580">
                  <a:moveTo>
                    <a:pt x="1641573" y="126909"/>
                  </a:moveTo>
                  <a:lnTo>
                    <a:pt x="1559021" y="126909"/>
                  </a:lnTo>
                  <a:lnTo>
                    <a:pt x="1570888" y="127704"/>
                  </a:lnTo>
                  <a:lnTo>
                    <a:pt x="1581701" y="130090"/>
                  </a:lnTo>
                  <a:lnTo>
                    <a:pt x="1614585" y="154464"/>
                  </a:lnTo>
                  <a:lnTo>
                    <a:pt x="1630986" y="196643"/>
                  </a:lnTo>
                  <a:lnTo>
                    <a:pt x="1633052" y="222091"/>
                  </a:lnTo>
                  <a:lnTo>
                    <a:pt x="1632525" y="235332"/>
                  </a:lnTo>
                  <a:lnTo>
                    <a:pt x="1619976" y="281766"/>
                  </a:lnTo>
                  <a:lnTo>
                    <a:pt x="1591151" y="312006"/>
                  </a:lnTo>
                  <a:lnTo>
                    <a:pt x="1559021" y="319256"/>
                  </a:lnTo>
                  <a:lnTo>
                    <a:pt x="1641499" y="319256"/>
                  </a:lnTo>
                  <a:lnTo>
                    <a:pt x="1664335" y="277191"/>
                  </a:lnTo>
                  <a:lnTo>
                    <a:pt x="1672050" y="222752"/>
                  </a:lnTo>
                  <a:lnTo>
                    <a:pt x="1671193" y="203418"/>
                  </a:lnTo>
                  <a:lnTo>
                    <a:pt x="1658289" y="153266"/>
                  </a:lnTo>
                  <a:lnTo>
                    <a:pt x="1641934" y="127281"/>
                  </a:lnTo>
                  <a:lnTo>
                    <a:pt x="1641573" y="126909"/>
                  </a:lnTo>
                  <a:close/>
                </a:path>
                <a:path w="1672589" h="449580">
                  <a:moveTo>
                    <a:pt x="1563648" y="91877"/>
                  </a:moveTo>
                  <a:lnTo>
                    <a:pt x="1524319" y="100139"/>
                  </a:lnTo>
                  <a:lnTo>
                    <a:pt x="1493143" y="131095"/>
                  </a:lnTo>
                  <a:lnTo>
                    <a:pt x="1490278" y="135502"/>
                  </a:lnTo>
                  <a:lnTo>
                    <a:pt x="1524668" y="135502"/>
                  </a:lnTo>
                  <a:lnTo>
                    <a:pt x="1527603" y="133695"/>
                  </a:lnTo>
                  <a:lnTo>
                    <a:pt x="1537126" y="129925"/>
                  </a:lnTo>
                  <a:lnTo>
                    <a:pt x="1547598" y="127663"/>
                  </a:lnTo>
                  <a:lnTo>
                    <a:pt x="1559021" y="126909"/>
                  </a:lnTo>
                  <a:lnTo>
                    <a:pt x="1641573" y="126909"/>
                  </a:lnTo>
                  <a:lnTo>
                    <a:pt x="1631719" y="116757"/>
                  </a:lnTo>
                  <a:lnTo>
                    <a:pt x="1620162" y="107906"/>
                  </a:lnTo>
                  <a:lnTo>
                    <a:pt x="1607459" y="100893"/>
                  </a:lnTo>
                  <a:lnTo>
                    <a:pt x="1593805" y="95884"/>
                  </a:lnTo>
                  <a:lnTo>
                    <a:pt x="1579202" y="92879"/>
                  </a:lnTo>
                  <a:lnTo>
                    <a:pt x="1563648" y="91877"/>
                  </a:lnTo>
                  <a:close/>
                </a:path>
              </a:pathLst>
            </a:custGeom>
            <a:solidFill>
              <a:srgbClr val="315B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011474-8ADE-FF3D-A441-81E7CA30F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880"/>
            <a:ext cx="10058400" cy="715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052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B17FF3-2D91-5C79-7405-88FA6F224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9309"/>
            <a:ext cx="10058400" cy="679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02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79739" y="461801"/>
            <a:ext cx="963930" cy="260985"/>
          </a:xfrm>
          <a:custGeom>
            <a:avLst/>
            <a:gdLst/>
            <a:ahLst/>
            <a:cxnLst/>
            <a:rect l="l" t="t" r="r" b="b"/>
            <a:pathLst>
              <a:path w="963930" h="260984">
                <a:moveTo>
                  <a:pt x="60564" y="18926"/>
                </a:moveTo>
                <a:lnTo>
                  <a:pt x="0" y="18926"/>
                </a:lnTo>
                <a:lnTo>
                  <a:pt x="0" y="194310"/>
                </a:lnTo>
                <a:lnTo>
                  <a:pt x="28767" y="194310"/>
                </a:lnTo>
                <a:lnTo>
                  <a:pt x="28767" y="124156"/>
                </a:lnTo>
                <a:lnTo>
                  <a:pt x="83521" y="124156"/>
                </a:lnTo>
                <a:lnTo>
                  <a:pt x="82013" y="121633"/>
                </a:lnTo>
                <a:lnTo>
                  <a:pt x="91682" y="118557"/>
                </a:lnTo>
                <a:lnTo>
                  <a:pt x="99993" y="114377"/>
                </a:lnTo>
                <a:lnTo>
                  <a:pt x="106949" y="109094"/>
                </a:lnTo>
                <a:lnTo>
                  <a:pt x="112548" y="102706"/>
                </a:lnTo>
                <a:lnTo>
                  <a:pt x="113470" y="101192"/>
                </a:lnTo>
                <a:lnTo>
                  <a:pt x="28767" y="101192"/>
                </a:lnTo>
                <a:lnTo>
                  <a:pt x="28767" y="42394"/>
                </a:lnTo>
                <a:lnTo>
                  <a:pt x="113844" y="42394"/>
                </a:lnTo>
                <a:lnTo>
                  <a:pt x="111712" y="39287"/>
                </a:lnTo>
                <a:lnTo>
                  <a:pt x="70263" y="19367"/>
                </a:lnTo>
                <a:lnTo>
                  <a:pt x="60564" y="18926"/>
                </a:lnTo>
                <a:close/>
              </a:path>
              <a:path w="963930" h="260984">
                <a:moveTo>
                  <a:pt x="83521" y="124156"/>
                </a:moveTo>
                <a:lnTo>
                  <a:pt x="50722" y="124156"/>
                </a:lnTo>
                <a:lnTo>
                  <a:pt x="91098" y="194310"/>
                </a:lnTo>
                <a:lnTo>
                  <a:pt x="125418" y="194310"/>
                </a:lnTo>
                <a:lnTo>
                  <a:pt x="83521" y="124156"/>
                </a:lnTo>
                <a:close/>
              </a:path>
              <a:path w="963930" h="260984">
                <a:moveTo>
                  <a:pt x="113844" y="42394"/>
                </a:moveTo>
                <a:lnTo>
                  <a:pt x="60564" y="42394"/>
                </a:lnTo>
                <a:lnTo>
                  <a:pt x="68245" y="42883"/>
                </a:lnTo>
                <a:lnTo>
                  <a:pt x="74885" y="44350"/>
                </a:lnTo>
                <a:lnTo>
                  <a:pt x="80484" y="46795"/>
                </a:lnTo>
                <a:lnTo>
                  <a:pt x="85042" y="50217"/>
                </a:lnTo>
                <a:lnTo>
                  <a:pt x="90425" y="55264"/>
                </a:lnTo>
                <a:lnTo>
                  <a:pt x="93117" y="62330"/>
                </a:lnTo>
                <a:lnTo>
                  <a:pt x="93117" y="80499"/>
                </a:lnTo>
                <a:lnTo>
                  <a:pt x="60564" y="101192"/>
                </a:lnTo>
                <a:lnTo>
                  <a:pt x="113470" y="101192"/>
                </a:lnTo>
                <a:lnTo>
                  <a:pt x="116964" y="95451"/>
                </a:lnTo>
                <a:lnTo>
                  <a:pt x="120118" y="87818"/>
                </a:lnTo>
                <a:lnTo>
                  <a:pt x="122011" y="79805"/>
                </a:lnTo>
                <a:lnTo>
                  <a:pt x="122642" y="71415"/>
                </a:lnTo>
                <a:lnTo>
                  <a:pt x="122200" y="64270"/>
                </a:lnTo>
                <a:lnTo>
                  <a:pt x="120875" y="57472"/>
                </a:lnTo>
                <a:lnTo>
                  <a:pt x="118667" y="51022"/>
                </a:lnTo>
                <a:lnTo>
                  <a:pt x="115576" y="44918"/>
                </a:lnTo>
                <a:lnTo>
                  <a:pt x="113844" y="42394"/>
                </a:lnTo>
                <a:close/>
              </a:path>
              <a:path w="963930" h="260984">
                <a:moveTo>
                  <a:pt x="219251" y="52993"/>
                </a:moveTo>
                <a:lnTo>
                  <a:pt x="175515" y="66715"/>
                </a:lnTo>
                <a:lnTo>
                  <a:pt x="151999" y="104536"/>
                </a:lnTo>
                <a:lnTo>
                  <a:pt x="149957" y="126595"/>
                </a:lnTo>
                <a:lnTo>
                  <a:pt x="150406" y="135070"/>
                </a:lnTo>
                <a:lnTo>
                  <a:pt x="169412" y="176897"/>
                </a:lnTo>
                <a:lnTo>
                  <a:pt x="209535" y="196029"/>
                </a:lnTo>
                <a:lnTo>
                  <a:pt x="219251" y="196581"/>
                </a:lnTo>
                <a:lnTo>
                  <a:pt x="230985" y="195824"/>
                </a:lnTo>
                <a:lnTo>
                  <a:pt x="267813" y="177859"/>
                </a:lnTo>
                <a:lnTo>
                  <a:pt x="272526" y="172355"/>
                </a:lnTo>
                <a:lnTo>
                  <a:pt x="219251" y="172355"/>
                </a:lnTo>
                <a:lnTo>
                  <a:pt x="211491" y="171724"/>
                </a:lnTo>
                <a:lnTo>
                  <a:pt x="180878" y="143429"/>
                </a:lnTo>
                <a:lnTo>
                  <a:pt x="179632" y="135512"/>
                </a:lnTo>
                <a:lnTo>
                  <a:pt x="285871" y="135512"/>
                </a:lnTo>
                <a:lnTo>
                  <a:pt x="286544" y="131306"/>
                </a:lnTo>
                <a:lnTo>
                  <a:pt x="286881" y="126595"/>
                </a:lnTo>
                <a:lnTo>
                  <a:pt x="286881" y="121380"/>
                </a:lnTo>
                <a:lnTo>
                  <a:pt x="286383" y="112296"/>
                </a:lnTo>
                <a:lnTo>
                  <a:pt x="179884" y="112296"/>
                </a:lnTo>
                <a:lnTo>
                  <a:pt x="181411" y="104741"/>
                </a:lnTo>
                <a:lnTo>
                  <a:pt x="210813" y="77818"/>
                </a:lnTo>
                <a:lnTo>
                  <a:pt x="217989" y="77219"/>
                </a:lnTo>
                <a:lnTo>
                  <a:pt x="272558" y="77219"/>
                </a:lnTo>
                <a:lnTo>
                  <a:pt x="268018" y="71919"/>
                </a:lnTo>
                <a:lnTo>
                  <a:pt x="228824" y="53529"/>
                </a:lnTo>
                <a:lnTo>
                  <a:pt x="219251" y="52993"/>
                </a:lnTo>
                <a:close/>
              </a:path>
              <a:path w="963930" h="260984">
                <a:moveTo>
                  <a:pt x="283096" y="152924"/>
                </a:moveTo>
                <a:lnTo>
                  <a:pt x="252056" y="152924"/>
                </a:lnTo>
                <a:lnTo>
                  <a:pt x="246410" y="161425"/>
                </a:lnTo>
                <a:lnTo>
                  <a:pt x="239060" y="167497"/>
                </a:lnTo>
                <a:lnTo>
                  <a:pt x="230007" y="171141"/>
                </a:lnTo>
                <a:lnTo>
                  <a:pt x="219251" y="172355"/>
                </a:lnTo>
                <a:lnTo>
                  <a:pt x="272526" y="172355"/>
                </a:lnTo>
                <a:lnTo>
                  <a:pt x="274200" y="170399"/>
                </a:lnTo>
                <a:lnTo>
                  <a:pt x="279295" y="162087"/>
                </a:lnTo>
                <a:lnTo>
                  <a:pt x="283096" y="152924"/>
                </a:lnTo>
                <a:close/>
              </a:path>
              <a:path w="963930" h="260984">
                <a:moveTo>
                  <a:pt x="272558" y="77219"/>
                </a:moveTo>
                <a:lnTo>
                  <a:pt x="217989" y="77219"/>
                </a:lnTo>
                <a:lnTo>
                  <a:pt x="225859" y="77818"/>
                </a:lnTo>
                <a:lnTo>
                  <a:pt x="233067" y="79616"/>
                </a:lnTo>
                <a:lnTo>
                  <a:pt x="256851" y="112296"/>
                </a:lnTo>
                <a:lnTo>
                  <a:pt x="286383" y="112296"/>
                </a:lnTo>
                <a:lnTo>
                  <a:pt x="273585" y="78417"/>
                </a:lnTo>
                <a:lnTo>
                  <a:pt x="272558" y="77219"/>
                </a:lnTo>
                <a:close/>
              </a:path>
              <a:path w="963930" h="260984">
                <a:moveTo>
                  <a:pt x="373737" y="52993"/>
                </a:moveTo>
                <a:lnTo>
                  <a:pt x="331121" y="66715"/>
                </a:lnTo>
                <a:lnTo>
                  <a:pt x="307747" y="104536"/>
                </a:lnTo>
                <a:lnTo>
                  <a:pt x="305602" y="124661"/>
                </a:lnTo>
                <a:lnTo>
                  <a:pt x="306138" y="135070"/>
                </a:lnTo>
                <a:lnTo>
                  <a:pt x="324655" y="176897"/>
                </a:lnTo>
                <a:lnTo>
                  <a:pt x="364053" y="196029"/>
                </a:lnTo>
                <a:lnTo>
                  <a:pt x="373737" y="196581"/>
                </a:lnTo>
                <a:lnTo>
                  <a:pt x="385597" y="195808"/>
                </a:lnTo>
                <a:lnTo>
                  <a:pt x="422787" y="177370"/>
                </a:lnTo>
                <a:lnTo>
                  <a:pt x="426804" y="172355"/>
                </a:lnTo>
                <a:lnTo>
                  <a:pt x="373737" y="172355"/>
                </a:lnTo>
                <a:lnTo>
                  <a:pt x="365346" y="171566"/>
                </a:lnTo>
                <a:lnTo>
                  <a:pt x="337714" y="144660"/>
                </a:lnTo>
                <a:lnTo>
                  <a:pt x="335127" y="124661"/>
                </a:lnTo>
                <a:lnTo>
                  <a:pt x="335774" y="114062"/>
                </a:lnTo>
                <a:lnTo>
                  <a:pt x="357839" y="80373"/>
                </a:lnTo>
                <a:lnTo>
                  <a:pt x="373737" y="77219"/>
                </a:lnTo>
                <a:lnTo>
                  <a:pt x="427451" y="77219"/>
                </a:lnTo>
                <a:lnTo>
                  <a:pt x="423024" y="71683"/>
                </a:lnTo>
                <a:lnTo>
                  <a:pt x="415375" y="65106"/>
                </a:lnTo>
                <a:lnTo>
                  <a:pt x="406621" y="59807"/>
                </a:lnTo>
                <a:lnTo>
                  <a:pt x="396764" y="56021"/>
                </a:lnTo>
                <a:lnTo>
                  <a:pt x="385802" y="53750"/>
                </a:lnTo>
                <a:lnTo>
                  <a:pt x="373737" y="52993"/>
                </a:lnTo>
                <a:close/>
              </a:path>
              <a:path w="963930" h="260984">
                <a:moveTo>
                  <a:pt x="437834" y="150401"/>
                </a:moveTo>
                <a:lnTo>
                  <a:pt x="406795" y="150401"/>
                </a:lnTo>
                <a:lnTo>
                  <a:pt x="401700" y="160006"/>
                </a:lnTo>
                <a:lnTo>
                  <a:pt x="394493" y="166866"/>
                </a:lnTo>
                <a:lnTo>
                  <a:pt x="385171" y="170983"/>
                </a:lnTo>
                <a:lnTo>
                  <a:pt x="373737" y="172355"/>
                </a:lnTo>
                <a:lnTo>
                  <a:pt x="426804" y="172355"/>
                </a:lnTo>
                <a:lnTo>
                  <a:pt x="429128" y="169453"/>
                </a:lnTo>
                <a:lnTo>
                  <a:pt x="434143" y="160463"/>
                </a:lnTo>
                <a:lnTo>
                  <a:pt x="437834" y="150401"/>
                </a:lnTo>
                <a:close/>
              </a:path>
              <a:path w="963930" h="260984">
                <a:moveTo>
                  <a:pt x="427451" y="77219"/>
                </a:moveTo>
                <a:lnTo>
                  <a:pt x="382148" y="77219"/>
                </a:lnTo>
                <a:lnTo>
                  <a:pt x="389130" y="79154"/>
                </a:lnTo>
                <a:lnTo>
                  <a:pt x="400234" y="86892"/>
                </a:lnTo>
                <a:lnTo>
                  <a:pt x="404271" y="92276"/>
                </a:lnTo>
                <a:lnTo>
                  <a:pt x="406795" y="99173"/>
                </a:lnTo>
                <a:lnTo>
                  <a:pt x="437834" y="99173"/>
                </a:lnTo>
                <a:lnTo>
                  <a:pt x="434254" y="88717"/>
                </a:lnTo>
                <a:lnTo>
                  <a:pt x="429317" y="79553"/>
                </a:lnTo>
                <a:lnTo>
                  <a:pt x="427451" y="77219"/>
                </a:lnTo>
                <a:close/>
              </a:path>
              <a:path w="963930" h="260984">
                <a:moveTo>
                  <a:pt x="486187" y="0"/>
                </a:moveTo>
                <a:lnTo>
                  <a:pt x="475924" y="0"/>
                </a:lnTo>
                <a:lnTo>
                  <a:pt x="471550" y="1766"/>
                </a:lnTo>
                <a:lnTo>
                  <a:pt x="464484" y="8832"/>
                </a:lnTo>
                <a:lnTo>
                  <a:pt x="462718" y="13206"/>
                </a:lnTo>
                <a:lnTo>
                  <a:pt x="462718" y="23636"/>
                </a:lnTo>
                <a:lnTo>
                  <a:pt x="464484" y="28010"/>
                </a:lnTo>
                <a:lnTo>
                  <a:pt x="471550" y="35076"/>
                </a:lnTo>
                <a:lnTo>
                  <a:pt x="475924" y="36843"/>
                </a:lnTo>
                <a:lnTo>
                  <a:pt x="486187" y="36843"/>
                </a:lnTo>
                <a:lnTo>
                  <a:pt x="490477" y="35076"/>
                </a:lnTo>
                <a:lnTo>
                  <a:pt x="497542" y="28010"/>
                </a:lnTo>
                <a:lnTo>
                  <a:pt x="499309" y="23636"/>
                </a:lnTo>
                <a:lnTo>
                  <a:pt x="499309" y="13206"/>
                </a:lnTo>
                <a:lnTo>
                  <a:pt x="497542" y="8832"/>
                </a:lnTo>
                <a:lnTo>
                  <a:pt x="490477" y="1766"/>
                </a:lnTo>
                <a:lnTo>
                  <a:pt x="486187" y="0"/>
                </a:lnTo>
                <a:close/>
              </a:path>
              <a:path w="963930" h="260984">
                <a:moveTo>
                  <a:pt x="495271" y="55264"/>
                </a:moveTo>
                <a:lnTo>
                  <a:pt x="466503" y="55264"/>
                </a:lnTo>
                <a:lnTo>
                  <a:pt x="466503" y="194310"/>
                </a:lnTo>
                <a:lnTo>
                  <a:pt x="495271" y="194310"/>
                </a:lnTo>
                <a:lnTo>
                  <a:pt x="495271" y="55264"/>
                </a:lnTo>
                <a:close/>
              </a:path>
              <a:path w="963930" h="260984">
                <a:moveTo>
                  <a:pt x="561809" y="55264"/>
                </a:moveTo>
                <a:lnTo>
                  <a:pt x="533041" y="55264"/>
                </a:lnTo>
                <a:lnTo>
                  <a:pt x="533041" y="260425"/>
                </a:lnTo>
                <a:lnTo>
                  <a:pt x="561809" y="260425"/>
                </a:lnTo>
                <a:lnTo>
                  <a:pt x="561809" y="174121"/>
                </a:lnTo>
                <a:lnTo>
                  <a:pt x="658642" y="174121"/>
                </a:lnTo>
                <a:lnTo>
                  <a:pt x="660668" y="171598"/>
                </a:lnTo>
                <a:lnTo>
                  <a:pt x="596717" y="171598"/>
                </a:lnTo>
                <a:lnTo>
                  <a:pt x="589820" y="169747"/>
                </a:lnTo>
                <a:lnTo>
                  <a:pt x="563260" y="138161"/>
                </a:lnTo>
                <a:lnTo>
                  <a:pt x="561809" y="124661"/>
                </a:lnTo>
                <a:lnTo>
                  <a:pt x="562172" y="117705"/>
                </a:lnTo>
                <a:lnTo>
                  <a:pt x="583259" y="83528"/>
                </a:lnTo>
                <a:lnTo>
                  <a:pt x="596717" y="77976"/>
                </a:lnTo>
                <a:lnTo>
                  <a:pt x="661131" y="77976"/>
                </a:lnTo>
                <a:lnTo>
                  <a:pt x="659261" y="75705"/>
                </a:lnTo>
                <a:lnTo>
                  <a:pt x="561809" y="75705"/>
                </a:lnTo>
                <a:lnTo>
                  <a:pt x="561809" y="55264"/>
                </a:lnTo>
                <a:close/>
              </a:path>
              <a:path w="963930" h="260984">
                <a:moveTo>
                  <a:pt x="658642" y="174121"/>
                </a:moveTo>
                <a:lnTo>
                  <a:pt x="561809" y="174121"/>
                </a:lnTo>
                <a:lnTo>
                  <a:pt x="566004" y="178727"/>
                </a:lnTo>
                <a:lnTo>
                  <a:pt x="602532" y="196186"/>
                </a:lnTo>
                <a:lnTo>
                  <a:pt x="610260" y="196581"/>
                </a:lnTo>
                <a:lnTo>
                  <a:pt x="619140" y="196013"/>
                </a:lnTo>
                <a:lnTo>
                  <a:pt x="656819" y="176393"/>
                </a:lnTo>
                <a:lnTo>
                  <a:pt x="658642" y="174121"/>
                </a:lnTo>
                <a:close/>
              </a:path>
              <a:path w="963930" h="260984">
                <a:moveTo>
                  <a:pt x="661131" y="77976"/>
                </a:moveTo>
                <a:lnTo>
                  <a:pt x="611354" y="77976"/>
                </a:lnTo>
                <a:lnTo>
                  <a:pt x="618251" y="79826"/>
                </a:lnTo>
                <a:lnTo>
                  <a:pt x="624644" y="83528"/>
                </a:lnTo>
                <a:lnTo>
                  <a:pt x="645968" y="117216"/>
                </a:lnTo>
                <a:lnTo>
                  <a:pt x="646346" y="124156"/>
                </a:lnTo>
                <a:lnTo>
                  <a:pt x="645968" y="131127"/>
                </a:lnTo>
                <a:lnTo>
                  <a:pt x="624644" y="166046"/>
                </a:lnTo>
                <a:lnTo>
                  <a:pt x="611354" y="171598"/>
                </a:lnTo>
                <a:lnTo>
                  <a:pt x="660668" y="171598"/>
                </a:lnTo>
                <a:lnTo>
                  <a:pt x="675083" y="134360"/>
                </a:lnTo>
                <a:lnTo>
                  <a:pt x="675619" y="124156"/>
                </a:lnTo>
                <a:lnTo>
                  <a:pt x="675083" y="113983"/>
                </a:lnTo>
                <a:lnTo>
                  <a:pt x="673474" y="104410"/>
                </a:lnTo>
                <a:lnTo>
                  <a:pt x="670793" y="95435"/>
                </a:lnTo>
                <a:lnTo>
                  <a:pt x="667039" y="87060"/>
                </a:lnTo>
                <a:lnTo>
                  <a:pt x="662339" y="79443"/>
                </a:lnTo>
                <a:lnTo>
                  <a:pt x="661131" y="77976"/>
                </a:lnTo>
                <a:close/>
              </a:path>
              <a:path w="963930" h="260984">
                <a:moveTo>
                  <a:pt x="610260" y="52993"/>
                </a:moveTo>
                <a:lnTo>
                  <a:pt x="570452" y="66872"/>
                </a:lnTo>
                <a:lnTo>
                  <a:pt x="561809" y="75705"/>
                </a:lnTo>
                <a:lnTo>
                  <a:pt x="659261" y="75705"/>
                </a:lnTo>
                <a:lnTo>
                  <a:pt x="619140" y="53561"/>
                </a:lnTo>
                <a:lnTo>
                  <a:pt x="610260" y="52993"/>
                </a:lnTo>
                <a:close/>
              </a:path>
              <a:path w="963930" h="260984">
                <a:moveTo>
                  <a:pt x="763875" y="52993"/>
                </a:moveTo>
                <a:lnTo>
                  <a:pt x="720139" y="66715"/>
                </a:lnTo>
                <a:lnTo>
                  <a:pt x="696623" y="104536"/>
                </a:lnTo>
                <a:lnTo>
                  <a:pt x="694581" y="126595"/>
                </a:lnTo>
                <a:lnTo>
                  <a:pt x="695030" y="135070"/>
                </a:lnTo>
                <a:lnTo>
                  <a:pt x="714036" y="176897"/>
                </a:lnTo>
                <a:lnTo>
                  <a:pt x="754159" y="196029"/>
                </a:lnTo>
                <a:lnTo>
                  <a:pt x="763875" y="196581"/>
                </a:lnTo>
                <a:lnTo>
                  <a:pt x="775609" y="195824"/>
                </a:lnTo>
                <a:lnTo>
                  <a:pt x="812437" y="177859"/>
                </a:lnTo>
                <a:lnTo>
                  <a:pt x="817150" y="172355"/>
                </a:lnTo>
                <a:lnTo>
                  <a:pt x="763875" y="172355"/>
                </a:lnTo>
                <a:lnTo>
                  <a:pt x="756115" y="171724"/>
                </a:lnTo>
                <a:lnTo>
                  <a:pt x="725502" y="143429"/>
                </a:lnTo>
                <a:lnTo>
                  <a:pt x="724256" y="135512"/>
                </a:lnTo>
                <a:lnTo>
                  <a:pt x="830495" y="135512"/>
                </a:lnTo>
                <a:lnTo>
                  <a:pt x="831168" y="131306"/>
                </a:lnTo>
                <a:lnTo>
                  <a:pt x="831505" y="126595"/>
                </a:lnTo>
                <a:lnTo>
                  <a:pt x="831505" y="121380"/>
                </a:lnTo>
                <a:lnTo>
                  <a:pt x="831007" y="112296"/>
                </a:lnTo>
                <a:lnTo>
                  <a:pt x="724508" y="112296"/>
                </a:lnTo>
                <a:lnTo>
                  <a:pt x="726035" y="104741"/>
                </a:lnTo>
                <a:lnTo>
                  <a:pt x="755437" y="77818"/>
                </a:lnTo>
                <a:lnTo>
                  <a:pt x="762613" y="77219"/>
                </a:lnTo>
                <a:lnTo>
                  <a:pt x="817182" y="77219"/>
                </a:lnTo>
                <a:lnTo>
                  <a:pt x="812642" y="71919"/>
                </a:lnTo>
                <a:lnTo>
                  <a:pt x="773448" y="53529"/>
                </a:lnTo>
                <a:lnTo>
                  <a:pt x="763875" y="52993"/>
                </a:lnTo>
                <a:close/>
              </a:path>
              <a:path w="963930" h="260984">
                <a:moveTo>
                  <a:pt x="827720" y="152924"/>
                </a:moveTo>
                <a:lnTo>
                  <a:pt x="796680" y="152924"/>
                </a:lnTo>
                <a:lnTo>
                  <a:pt x="791034" y="161425"/>
                </a:lnTo>
                <a:lnTo>
                  <a:pt x="783684" y="167497"/>
                </a:lnTo>
                <a:lnTo>
                  <a:pt x="774631" y="171141"/>
                </a:lnTo>
                <a:lnTo>
                  <a:pt x="763875" y="172355"/>
                </a:lnTo>
                <a:lnTo>
                  <a:pt x="817150" y="172355"/>
                </a:lnTo>
                <a:lnTo>
                  <a:pt x="818824" y="170399"/>
                </a:lnTo>
                <a:lnTo>
                  <a:pt x="823918" y="162087"/>
                </a:lnTo>
                <a:lnTo>
                  <a:pt x="827720" y="152924"/>
                </a:lnTo>
                <a:close/>
              </a:path>
              <a:path w="963930" h="260984">
                <a:moveTo>
                  <a:pt x="817182" y="77219"/>
                </a:moveTo>
                <a:lnTo>
                  <a:pt x="762613" y="77219"/>
                </a:lnTo>
                <a:lnTo>
                  <a:pt x="770483" y="77818"/>
                </a:lnTo>
                <a:lnTo>
                  <a:pt x="777691" y="79616"/>
                </a:lnTo>
                <a:lnTo>
                  <a:pt x="801475" y="112296"/>
                </a:lnTo>
                <a:lnTo>
                  <a:pt x="831007" y="112296"/>
                </a:lnTo>
                <a:lnTo>
                  <a:pt x="818209" y="78417"/>
                </a:lnTo>
                <a:lnTo>
                  <a:pt x="817182" y="77219"/>
                </a:lnTo>
                <a:close/>
              </a:path>
              <a:path w="963930" h="260984">
                <a:moveTo>
                  <a:pt x="882022" y="151662"/>
                </a:moveTo>
                <a:lnTo>
                  <a:pt x="852245" y="151662"/>
                </a:lnTo>
                <a:lnTo>
                  <a:pt x="852581" y="160074"/>
                </a:lnTo>
                <a:lnTo>
                  <a:pt x="880760" y="190777"/>
                </a:lnTo>
                <a:lnTo>
                  <a:pt x="910286" y="196581"/>
                </a:lnTo>
                <a:lnTo>
                  <a:pt x="918093" y="196249"/>
                </a:lnTo>
                <a:lnTo>
                  <a:pt x="959985" y="172355"/>
                </a:lnTo>
                <a:lnTo>
                  <a:pt x="902042" y="172355"/>
                </a:lnTo>
                <a:lnTo>
                  <a:pt x="895565" y="170420"/>
                </a:lnTo>
                <a:lnTo>
                  <a:pt x="890350" y="166551"/>
                </a:lnTo>
                <a:lnTo>
                  <a:pt x="885303" y="162513"/>
                </a:lnTo>
                <a:lnTo>
                  <a:pt x="882527" y="157550"/>
                </a:lnTo>
                <a:lnTo>
                  <a:pt x="882022" y="151662"/>
                </a:lnTo>
                <a:close/>
              </a:path>
              <a:path w="963930" h="260984">
                <a:moveTo>
                  <a:pt x="908014" y="52993"/>
                </a:moveTo>
                <a:lnTo>
                  <a:pt x="865451" y="66704"/>
                </a:lnTo>
                <a:lnTo>
                  <a:pt x="861077" y="72929"/>
                </a:lnTo>
                <a:lnTo>
                  <a:pt x="856703" y="78985"/>
                </a:lnTo>
                <a:lnTo>
                  <a:pt x="854516" y="85715"/>
                </a:lnTo>
                <a:lnTo>
                  <a:pt x="854516" y="102202"/>
                </a:lnTo>
                <a:lnTo>
                  <a:pt x="884025" y="129471"/>
                </a:lnTo>
                <a:lnTo>
                  <a:pt x="914996" y="138792"/>
                </a:lnTo>
                <a:lnTo>
                  <a:pt x="922819" y="141568"/>
                </a:lnTo>
                <a:lnTo>
                  <a:pt x="927698" y="144092"/>
                </a:lnTo>
                <a:lnTo>
                  <a:pt x="932745" y="146615"/>
                </a:lnTo>
                <a:lnTo>
                  <a:pt x="935268" y="150485"/>
                </a:lnTo>
                <a:lnTo>
                  <a:pt x="935268" y="160579"/>
                </a:lnTo>
                <a:lnTo>
                  <a:pt x="932997" y="164616"/>
                </a:lnTo>
                <a:lnTo>
                  <a:pt x="928455" y="167813"/>
                </a:lnTo>
                <a:lnTo>
                  <a:pt x="924081" y="170841"/>
                </a:lnTo>
                <a:lnTo>
                  <a:pt x="917856" y="172355"/>
                </a:lnTo>
                <a:lnTo>
                  <a:pt x="959985" y="172355"/>
                </a:lnTo>
                <a:lnTo>
                  <a:pt x="961344" y="170420"/>
                </a:lnTo>
                <a:lnTo>
                  <a:pt x="963531" y="163355"/>
                </a:lnTo>
                <a:lnTo>
                  <a:pt x="963438" y="150485"/>
                </a:lnTo>
                <a:lnTo>
                  <a:pt x="934164" y="119756"/>
                </a:lnTo>
                <a:lnTo>
                  <a:pt x="907005" y="111370"/>
                </a:lnTo>
                <a:lnTo>
                  <a:pt x="901285" y="109604"/>
                </a:lnTo>
                <a:lnTo>
                  <a:pt x="883536" y="96566"/>
                </a:lnTo>
                <a:lnTo>
                  <a:pt x="883536" y="88154"/>
                </a:lnTo>
                <a:lnTo>
                  <a:pt x="885555" y="84369"/>
                </a:lnTo>
                <a:lnTo>
                  <a:pt x="893630" y="78649"/>
                </a:lnTo>
                <a:lnTo>
                  <a:pt x="899434" y="77219"/>
                </a:lnTo>
                <a:lnTo>
                  <a:pt x="956121" y="77219"/>
                </a:lnTo>
                <a:lnTo>
                  <a:pt x="952586" y="71588"/>
                </a:lnTo>
                <a:lnTo>
                  <a:pt x="946119" y="65106"/>
                </a:lnTo>
                <a:lnTo>
                  <a:pt x="938344" y="59807"/>
                </a:lnTo>
                <a:lnTo>
                  <a:pt x="929401" y="56021"/>
                </a:lnTo>
                <a:lnTo>
                  <a:pt x="919291" y="53750"/>
                </a:lnTo>
                <a:lnTo>
                  <a:pt x="908014" y="52993"/>
                </a:lnTo>
                <a:close/>
              </a:path>
              <a:path w="963930" h="260984">
                <a:moveTo>
                  <a:pt x="956121" y="77219"/>
                </a:moveTo>
                <a:lnTo>
                  <a:pt x="914744" y="77219"/>
                </a:lnTo>
                <a:lnTo>
                  <a:pt x="920884" y="79069"/>
                </a:lnTo>
                <a:lnTo>
                  <a:pt x="929969" y="86472"/>
                </a:lnTo>
                <a:lnTo>
                  <a:pt x="932492" y="91435"/>
                </a:lnTo>
                <a:lnTo>
                  <a:pt x="932997" y="97659"/>
                </a:lnTo>
                <a:lnTo>
                  <a:pt x="961765" y="97659"/>
                </a:lnTo>
                <a:lnTo>
                  <a:pt x="960409" y="87865"/>
                </a:lnTo>
                <a:lnTo>
                  <a:pt x="957349" y="79175"/>
                </a:lnTo>
                <a:lnTo>
                  <a:pt x="956121" y="77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46293" y="476582"/>
            <a:ext cx="793750" cy="189230"/>
          </a:xfrm>
          <a:custGeom>
            <a:avLst/>
            <a:gdLst/>
            <a:ahLst/>
            <a:cxnLst/>
            <a:rect l="l" t="t" r="r" b="b"/>
            <a:pathLst>
              <a:path w="793750" h="189229">
                <a:moveTo>
                  <a:pt x="30786" y="138288"/>
                </a:moveTo>
                <a:lnTo>
                  <a:pt x="0" y="138288"/>
                </a:lnTo>
                <a:lnTo>
                  <a:pt x="504" y="145622"/>
                </a:lnTo>
                <a:lnTo>
                  <a:pt x="23594" y="178979"/>
                </a:lnTo>
                <a:lnTo>
                  <a:pt x="62078" y="188505"/>
                </a:lnTo>
                <a:lnTo>
                  <a:pt x="71099" y="188064"/>
                </a:lnTo>
                <a:lnTo>
                  <a:pt x="106555" y="172986"/>
                </a:lnTo>
                <a:lnTo>
                  <a:pt x="113908" y="164280"/>
                </a:lnTo>
                <a:lnTo>
                  <a:pt x="52488" y="164280"/>
                </a:lnTo>
                <a:lnTo>
                  <a:pt x="45002" y="161840"/>
                </a:lnTo>
                <a:lnTo>
                  <a:pt x="39619" y="156962"/>
                </a:lnTo>
                <a:lnTo>
                  <a:pt x="34403" y="152083"/>
                </a:lnTo>
                <a:lnTo>
                  <a:pt x="31459" y="145858"/>
                </a:lnTo>
                <a:lnTo>
                  <a:pt x="30786" y="138288"/>
                </a:lnTo>
                <a:close/>
              </a:path>
              <a:path w="793750" h="189229">
                <a:moveTo>
                  <a:pt x="60816" y="9084"/>
                </a:moveTo>
                <a:lnTo>
                  <a:pt x="22837" y="18500"/>
                </a:lnTo>
                <a:lnTo>
                  <a:pt x="977" y="51716"/>
                </a:lnTo>
                <a:lnTo>
                  <a:pt x="504" y="59050"/>
                </a:lnTo>
                <a:lnTo>
                  <a:pt x="977" y="66841"/>
                </a:lnTo>
                <a:lnTo>
                  <a:pt x="26244" y="99930"/>
                </a:lnTo>
                <a:lnTo>
                  <a:pt x="63340" y="111370"/>
                </a:lnTo>
                <a:lnTo>
                  <a:pt x="70405" y="113557"/>
                </a:lnTo>
                <a:lnTo>
                  <a:pt x="75452" y="115576"/>
                </a:lnTo>
                <a:lnTo>
                  <a:pt x="80668" y="117595"/>
                </a:lnTo>
                <a:lnTo>
                  <a:pt x="84958" y="120455"/>
                </a:lnTo>
                <a:lnTo>
                  <a:pt x="88322" y="124156"/>
                </a:lnTo>
                <a:lnTo>
                  <a:pt x="91855" y="127857"/>
                </a:lnTo>
                <a:lnTo>
                  <a:pt x="93622" y="132652"/>
                </a:lnTo>
                <a:lnTo>
                  <a:pt x="93622" y="146111"/>
                </a:lnTo>
                <a:lnTo>
                  <a:pt x="90846" y="152335"/>
                </a:lnTo>
                <a:lnTo>
                  <a:pt x="85294" y="157214"/>
                </a:lnTo>
                <a:lnTo>
                  <a:pt x="79742" y="161924"/>
                </a:lnTo>
                <a:lnTo>
                  <a:pt x="72004" y="164280"/>
                </a:lnTo>
                <a:lnTo>
                  <a:pt x="113908" y="164280"/>
                </a:lnTo>
                <a:lnTo>
                  <a:pt x="122642" y="137026"/>
                </a:lnTo>
                <a:lnTo>
                  <a:pt x="122153" y="129124"/>
                </a:lnTo>
                <a:lnTo>
                  <a:pt x="96145" y="95640"/>
                </a:lnTo>
                <a:lnTo>
                  <a:pt x="59134" y="83696"/>
                </a:lnTo>
                <a:lnTo>
                  <a:pt x="52236" y="81509"/>
                </a:lnTo>
                <a:lnTo>
                  <a:pt x="29777" y="63424"/>
                </a:lnTo>
                <a:lnTo>
                  <a:pt x="29777" y="50133"/>
                </a:lnTo>
                <a:lnTo>
                  <a:pt x="32385" y="44077"/>
                </a:lnTo>
                <a:lnTo>
                  <a:pt x="42815" y="35665"/>
                </a:lnTo>
                <a:lnTo>
                  <a:pt x="49544" y="33562"/>
                </a:lnTo>
                <a:lnTo>
                  <a:pt x="112904" y="33562"/>
                </a:lnTo>
                <a:lnTo>
                  <a:pt x="109740" y="28862"/>
                </a:lnTo>
                <a:lnTo>
                  <a:pt x="102454" y="21954"/>
                </a:lnTo>
                <a:lnTo>
                  <a:pt x="93795" y="16323"/>
                </a:lnTo>
                <a:lnTo>
                  <a:pt x="83969" y="12302"/>
                </a:lnTo>
                <a:lnTo>
                  <a:pt x="72976" y="9888"/>
                </a:lnTo>
                <a:lnTo>
                  <a:pt x="60816" y="9084"/>
                </a:lnTo>
                <a:close/>
              </a:path>
              <a:path w="793750" h="189229">
                <a:moveTo>
                  <a:pt x="112904" y="33562"/>
                </a:moveTo>
                <a:lnTo>
                  <a:pt x="66872" y="33562"/>
                </a:lnTo>
                <a:lnTo>
                  <a:pt x="74191" y="35833"/>
                </a:lnTo>
                <a:lnTo>
                  <a:pt x="85294" y="44918"/>
                </a:lnTo>
                <a:lnTo>
                  <a:pt x="88322" y="50385"/>
                </a:lnTo>
                <a:lnTo>
                  <a:pt x="88827" y="56778"/>
                </a:lnTo>
                <a:lnTo>
                  <a:pt x="120623" y="56778"/>
                </a:lnTo>
                <a:lnTo>
                  <a:pt x="118825" y="46274"/>
                </a:lnTo>
                <a:lnTo>
                  <a:pt x="115198" y="36969"/>
                </a:lnTo>
                <a:lnTo>
                  <a:pt x="112904" y="33562"/>
                </a:lnTo>
                <a:close/>
              </a:path>
              <a:path w="793750" h="189229">
                <a:moveTo>
                  <a:pt x="185355" y="0"/>
                </a:moveTo>
                <a:lnTo>
                  <a:pt x="156587" y="0"/>
                </a:lnTo>
                <a:lnTo>
                  <a:pt x="156587" y="186739"/>
                </a:lnTo>
                <a:lnTo>
                  <a:pt x="185355" y="186739"/>
                </a:lnTo>
                <a:lnTo>
                  <a:pt x="185355" y="109015"/>
                </a:lnTo>
                <a:lnTo>
                  <a:pt x="185939" y="100230"/>
                </a:lnTo>
                <a:lnTo>
                  <a:pt x="212767" y="71036"/>
                </a:lnTo>
                <a:lnTo>
                  <a:pt x="220432" y="70405"/>
                </a:lnTo>
                <a:lnTo>
                  <a:pt x="275206" y="70405"/>
                </a:lnTo>
                <a:lnTo>
                  <a:pt x="272574" y="66147"/>
                </a:lnTo>
                <a:lnTo>
                  <a:pt x="270644" y="63844"/>
                </a:lnTo>
                <a:lnTo>
                  <a:pt x="185355" y="63844"/>
                </a:lnTo>
                <a:lnTo>
                  <a:pt x="185355" y="0"/>
                </a:lnTo>
                <a:close/>
              </a:path>
              <a:path w="793750" h="189229">
                <a:moveTo>
                  <a:pt x="275206" y="70405"/>
                </a:moveTo>
                <a:lnTo>
                  <a:pt x="220432" y="70405"/>
                </a:lnTo>
                <a:lnTo>
                  <a:pt x="228081" y="71036"/>
                </a:lnTo>
                <a:lnTo>
                  <a:pt x="234879" y="72929"/>
                </a:lnTo>
                <a:lnTo>
                  <a:pt x="255256" y="109015"/>
                </a:lnTo>
                <a:lnTo>
                  <a:pt x="255256" y="186739"/>
                </a:lnTo>
                <a:lnTo>
                  <a:pt x="283772" y="186739"/>
                </a:lnTo>
                <a:lnTo>
                  <a:pt x="283772" y="104725"/>
                </a:lnTo>
                <a:lnTo>
                  <a:pt x="283314" y="95609"/>
                </a:lnTo>
                <a:lnTo>
                  <a:pt x="281942" y="87187"/>
                </a:lnTo>
                <a:lnTo>
                  <a:pt x="279655" y="79458"/>
                </a:lnTo>
                <a:lnTo>
                  <a:pt x="276454" y="72424"/>
                </a:lnTo>
                <a:lnTo>
                  <a:pt x="275206" y="70405"/>
                </a:lnTo>
                <a:close/>
              </a:path>
              <a:path w="793750" h="189229">
                <a:moveTo>
                  <a:pt x="228507" y="45423"/>
                </a:moveTo>
                <a:lnTo>
                  <a:pt x="219591" y="45423"/>
                </a:lnTo>
                <a:lnTo>
                  <a:pt x="211347" y="47021"/>
                </a:lnTo>
                <a:lnTo>
                  <a:pt x="196374" y="53414"/>
                </a:lnTo>
                <a:lnTo>
                  <a:pt x="190234" y="57956"/>
                </a:lnTo>
                <a:lnTo>
                  <a:pt x="185355" y="63844"/>
                </a:lnTo>
                <a:lnTo>
                  <a:pt x="270644" y="63844"/>
                </a:lnTo>
                <a:lnTo>
                  <a:pt x="236235" y="45848"/>
                </a:lnTo>
                <a:lnTo>
                  <a:pt x="228507" y="45423"/>
                </a:lnTo>
                <a:close/>
              </a:path>
              <a:path w="793750" h="189229">
                <a:moveTo>
                  <a:pt x="382041" y="45423"/>
                </a:moveTo>
                <a:lnTo>
                  <a:pt x="338305" y="59144"/>
                </a:lnTo>
                <a:lnTo>
                  <a:pt x="313464" y="97091"/>
                </a:lnTo>
                <a:lnTo>
                  <a:pt x="311130" y="117090"/>
                </a:lnTo>
                <a:lnTo>
                  <a:pt x="311692" y="127389"/>
                </a:lnTo>
                <a:lnTo>
                  <a:pt x="331003" y="169327"/>
                </a:lnTo>
                <a:lnTo>
                  <a:pt x="371174" y="188458"/>
                </a:lnTo>
                <a:lnTo>
                  <a:pt x="380779" y="189010"/>
                </a:lnTo>
                <a:lnTo>
                  <a:pt x="390526" y="188458"/>
                </a:lnTo>
                <a:lnTo>
                  <a:pt x="432006" y="169264"/>
                </a:lnTo>
                <a:lnTo>
                  <a:pt x="436698" y="164027"/>
                </a:lnTo>
                <a:lnTo>
                  <a:pt x="380779" y="164027"/>
                </a:lnTo>
                <a:lnTo>
                  <a:pt x="372436" y="163270"/>
                </a:lnTo>
                <a:lnTo>
                  <a:pt x="343242" y="137026"/>
                </a:lnTo>
                <a:lnTo>
                  <a:pt x="340403" y="117090"/>
                </a:lnTo>
                <a:lnTo>
                  <a:pt x="340750" y="109819"/>
                </a:lnTo>
                <a:lnTo>
                  <a:pt x="360843" y="75705"/>
                </a:lnTo>
                <a:lnTo>
                  <a:pt x="374134" y="70405"/>
                </a:lnTo>
                <a:lnTo>
                  <a:pt x="437331" y="70405"/>
                </a:lnTo>
                <a:lnTo>
                  <a:pt x="432574" y="64980"/>
                </a:lnTo>
                <a:lnTo>
                  <a:pt x="391772" y="45975"/>
                </a:lnTo>
                <a:lnTo>
                  <a:pt x="382041" y="45423"/>
                </a:lnTo>
                <a:close/>
              </a:path>
              <a:path w="793750" h="189229">
                <a:moveTo>
                  <a:pt x="437331" y="70405"/>
                </a:moveTo>
                <a:lnTo>
                  <a:pt x="388938" y="70405"/>
                </a:lnTo>
                <a:lnTo>
                  <a:pt x="395836" y="72172"/>
                </a:lnTo>
                <a:lnTo>
                  <a:pt x="408622" y="79238"/>
                </a:lnTo>
                <a:lnTo>
                  <a:pt x="423426" y="117090"/>
                </a:lnTo>
                <a:lnTo>
                  <a:pt x="423048" y="124377"/>
                </a:lnTo>
                <a:lnTo>
                  <a:pt x="401472" y="158728"/>
                </a:lnTo>
                <a:lnTo>
                  <a:pt x="395079" y="162261"/>
                </a:lnTo>
                <a:lnTo>
                  <a:pt x="388181" y="164027"/>
                </a:lnTo>
                <a:lnTo>
                  <a:pt x="436698" y="164027"/>
                </a:lnTo>
                <a:lnTo>
                  <a:pt x="452352" y="127389"/>
                </a:lnTo>
                <a:lnTo>
                  <a:pt x="452951" y="117090"/>
                </a:lnTo>
                <a:lnTo>
                  <a:pt x="452368" y="106791"/>
                </a:lnTo>
                <a:lnTo>
                  <a:pt x="450612" y="97076"/>
                </a:lnTo>
                <a:lnTo>
                  <a:pt x="447699" y="87991"/>
                </a:lnTo>
                <a:lnTo>
                  <a:pt x="443614" y="79490"/>
                </a:lnTo>
                <a:lnTo>
                  <a:pt x="438520" y="71762"/>
                </a:lnTo>
                <a:lnTo>
                  <a:pt x="437331" y="70405"/>
                </a:lnTo>
                <a:close/>
              </a:path>
              <a:path w="793750" h="189229">
                <a:moveTo>
                  <a:pt x="494260" y="47694"/>
                </a:moveTo>
                <a:lnTo>
                  <a:pt x="464987" y="47694"/>
                </a:lnTo>
                <a:lnTo>
                  <a:pt x="508391" y="186739"/>
                </a:lnTo>
                <a:lnTo>
                  <a:pt x="538674" y="186739"/>
                </a:lnTo>
                <a:lnTo>
                  <a:pt x="546106" y="159485"/>
                </a:lnTo>
                <a:lnTo>
                  <a:pt x="523280" y="159485"/>
                </a:lnTo>
                <a:lnTo>
                  <a:pt x="494260" y="47694"/>
                </a:lnTo>
                <a:close/>
              </a:path>
              <a:path w="793750" h="189229">
                <a:moveTo>
                  <a:pt x="592064" y="84032"/>
                </a:moveTo>
                <a:lnTo>
                  <a:pt x="566684" y="84032"/>
                </a:lnTo>
                <a:lnTo>
                  <a:pt x="594695" y="186739"/>
                </a:lnTo>
                <a:lnTo>
                  <a:pt x="624977" y="186739"/>
                </a:lnTo>
                <a:lnTo>
                  <a:pt x="633592" y="158980"/>
                </a:lnTo>
                <a:lnTo>
                  <a:pt x="611098" y="158980"/>
                </a:lnTo>
                <a:lnTo>
                  <a:pt x="592064" y="84032"/>
                </a:lnTo>
                <a:close/>
              </a:path>
              <a:path w="793750" h="189229">
                <a:moveTo>
                  <a:pt x="582835" y="47694"/>
                </a:moveTo>
                <a:lnTo>
                  <a:pt x="552805" y="47694"/>
                </a:lnTo>
                <a:lnTo>
                  <a:pt x="523280" y="159485"/>
                </a:lnTo>
                <a:lnTo>
                  <a:pt x="546106" y="159485"/>
                </a:lnTo>
                <a:lnTo>
                  <a:pt x="566684" y="84032"/>
                </a:lnTo>
                <a:lnTo>
                  <a:pt x="592064" y="84032"/>
                </a:lnTo>
                <a:lnTo>
                  <a:pt x="582835" y="47694"/>
                </a:lnTo>
                <a:close/>
              </a:path>
              <a:path w="793750" h="189229">
                <a:moveTo>
                  <a:pt x="668129" y="47694"/>
                </a:moveTo>
                <a:lnTo>
                  <a:pt x="639866" y="47694"/>
                </a:lnTo>
                <a:lnTo>
                  <a:pt x="611098" y="158980"/>
                </a:lnTo>
                <a:lnTo>
                  <a:pt x="633592" y="158980"/>
                </a:lnTo>
                <a:lnTo>
                  <a:pt x="668129" y="47694"/>
                </a:lnTo>
                <a:close/>
              </a:path>
              <a:path w="793750" h="189229">
                <a:moveTo>
                  <a:pt x="711835" y="144092"/>
                </a:moveTo>
                <a:lnTo>
                  <a:pt x="682058" y="144092"/>
                </a:lnTo>
                <a:lnTo>
                  <a:pt x="682394" y="152503"/>
                </a:lnTo>
                <a:lnTo>
                  <a:pt x="710574" y="183206"/>
                </a:lnTo>
                <a:lnTo>
                  <a:pt x="740099" y="189010"/>
                </a:lnTo>
                <a:lnTo>
                  <a:pt x="747906" y="188679"/>
                </a:lnTo>
                <a:lnTo>
                  <a:pt x="789798" y="164784"/>
                </a:lnTo>
                <a:lnTo>
                  <a:pt x="731855" y="164784"/>
                </a:lnTo>
                <a:lnTo>
                  <a:pt x="725378" y="162850"/>
                </a:lnTo>
                <a:lnTo>
                  <a:pt x="720163" y="158980"/>
                </a:lnTo>
                <a:lnTo>
                  <a:pt x="715116" y="154943"/>
                </a:lnTo>
                <a:lnTo>
                  <a:pt x="712340" y="149980"/>
                </a:lnTo>
                <a:lnTo>
                  <a:pt x="711835" y="144092"/>
                </a:lnTo>
                <a:close/>
              </a:path>
              <a:path w="793750" h="189229">
                <a:moveTo>
                  <a:pt x="737827" y="45423"/>
                </a:moveTo>
                <a:lnTo>
                  <a:pt x="695264" y="59134"/>
                </a:lnTo>
                <a:lnTo>
                  <a:pt x="690890" y="65358"/>
                </a:lnTo>
                <a:lnTo>
                  <a:pt x="686516" y="71415"/>
                </a:lnTo>
                <a:lnTo>
                  <a:pt x="684329" y="78144"/>
                </a:lnTo>
                <a:lnTo>
                  <a:pt x="684329" y="94631"/>
                </a:lnTo>
                <a:lnTo>
                  <a:pt x="713838" y="121901"/>
                </a:lnTo>
                <a:lnTo>
                  <a:pt x="744809" y="131222"/>
                </a:lnTo>
                <a:lnTo>
                  <a:pt x="752632" y="133998"/>
                </a:lnTo>
                <a:lnTo>
                  <a:pt x="757511" y="136521"/>
                </a:lnTo>
                <a:lnTo>
                  <a:pt x="762558" y="139045"/>
                </a:lnTo>
                <a:lnTo>
                  <a:pt x="765081" y="142914"/>
                </a:lnTo>
                <a:lnTo>
                  <a:pt x="765081" y="153008"/>
                </a:lnTo>
                <a:lnTo>
                  <a:pt x="762810" y="157046"/>
                </a:lnTo>
                <a:lnTo>
                  <a:pt x="758268" y="160242"/>
                </a:lnTo>
                <a:lnTo>
                  <a:pt x="753894" y="163270"/>
                </a:lnTo>
                <a:lnTo>
                  <a:pt x="747669" y="164784"/>
                </a:lnTo>
                <a:lnTo>
                  <a:pt x="789798" y="164784"/>
                </a:lnTo>
                <a:lnTo>
                  <a:pt x="791158" y="162850"/>
                </a:lnTo>
                <a:lnTo>
                  <a:pt x="793345" y="155784"/>
                </a:lnTo>
                <a:lnTo>
                  <a:pt x="793251" y="142914"/>
                </a:lnTo>
                <a:lnTo>
                  <a:pt x="763977" y="112185"/>
                </a:lnTo>
                <a:lnTo>
                  <a:pt x="736818" y="103800"/>
                </a:lnTo>
                <a:lnTo>
                  <a:pt x="731098" y="102033"/>
                </a:lnTo>
                <a:lnTo>
                  <a:pt x="713349" y="88995"/>
                </a:lnTo>
                <a:lnTo>
                  <a:pt x="713349" y="80583"/>
                </a:lnTo>
                <a:lnTo>
                  <a:pt x="715368" y="76798"/>
                </a:lnTo>
                <a:lnTo>
                  <a:pt x="723444" y="71078"/>
                </a:lnTo>
                <a:lnTo>
                  <a:pt x="729248" y="69648"/>
                </a:lnTo>
                <a:lnTo>
                  <a:pt x="785934" y="69648"/>
                </a:lnTo>
                <a:lnTo>
                  <a:pt x="782399" y="64018"/>
                </a:lnTo>
                <a:lnTo>
                  <a:pt x="775932" y="57535"/>
                </a:lnTo>
                <a:lnTo>
                  <a:pt x="768157" y="52236"/>
                </a:lnTo>
                <a:lnTo>
                  <a:pt x="759214" y="48451"/>
                </a:lnTo>
                <a:lnTo>
                  <a:pt x="749104" y="46180"/>
                </a:lnTo>
                <a:lnTo>
                  <a:pt x="737827" y="45423"/>
                </a:lnTo>
                <a:close/>
              </a:path>
              <a:path w="793750" h="189229">
                <a:moveTo>
                  <a:pt x="785934" y="69648"/>
                </a:moveTo>
                <a:lnTo>
                  <a:pt x="744557" y="69648"/>
                </a:lnTo>
                <a:lnTo>
                  <a:pt x="750697" y="71499"/>
                </a:lnTo>
                <a:lnTo>
                  <a:pt x="759782" y="78901"/>
                </a:lnTo>
                <a:lnTo>
                  <a:pt x="762306" y="83864"/>
                </a:lnTo>
                <a:lnTo>
                  <a:pt x="762810" y="90089"/>
                </a:lnTo>
                <a:lnTo>
                  <a:pt x="791578" y="90089"/>
                </a:lnTo>
                <a:lnTo>
                  <a:pt x="790222" y="80294"/>
                </a:lnTo>
                <a:lnTo>
                  <a:pt x="787162" y="71604"/>
                </a:lnTo>
                <a:lnTo>
                  <a:pt x="785934" y="69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46007" y="475716"/>
            <a:ext cx="712470" cy="197485"/>
          </a:xfrm>
          <a:custGeom>
            <a:avLst/>
            <a:gdLst/>
            <a:ahLst/>
            <a:cxnLst/>
            <a:rect l="l" t="t" r="r" b="b"/>
            <a:pathLst>
              <a:path w="712470" h="197484">
                <a:moveTo>
                  <a:pt x="89584" y="17159"/>
                </a:moveTo>
                <a:lnTo>
                  <a:pt x="44413" y="28767"/>
                </a:lnTo>
                <a:lnTo>
                  <a:pt x="11860" y="60564"/>
                </a:lnTo>
                <a:lnTo>
                  <a:pt x="0" y="106744"/>
                </a:lnTo>
                <a:lnTo>
                  <a:pt x="741" y="119282"/>
                </a:lnTo>
                <a:lnTo>
                  <a:pt x="18437" y="162592"/>
                </a:lnTo>
                <a:lnTo>
                  <a:pt x="54902" y="189941"/>
                </a:lnTo>
                <a:lnTo>
                  <a:pt x="89584" y="196328"/>
                </a:lnTo>
                <a:lnTo>
                  <a:pt x="103195" y="195477"/>
                </a:lnTo>
                <a:lnTo>
                  <a:pt x="139297" y="182701"/>
                </a:lnTo>
                <a:lnTo>
                  <a:pt x="153214" y="171346"/>
                </a:lnTo>
                <a:lnTo>
                  <a:pt x="89584" y="171346"/>
                </a:lnTo>
                <a:lnTo>
                  <a:pt x="81114" y="170857"/>
                </a:lnTo>
                <a:lnTo>
                  <a:pt x="46369" y="153807"/>
                </a:lnTo>
                <a:lnTo>
                  <a:pt x="29998" y="116160"/>
                </a:lnTo>
                <a:lnTo>
                  <a:pt x="29525" y="106744"/>
                </a:lnTo>
                <a:lnTo>
                  <a:pt x="29998" y="97328"/>
                </a:lnTo>
                <a:lnTo>
                  <a:pt x="46369" y="59744"/>
                </a:lnTo>
                <a:lnTo>
                  <a:pt x="81114" y="42883"/>
                </a:lnTo>
                <a:lnTo>
                  <a:pt x="89584" y="42394"/>
                </a:lnTo>
                <a:lnTo>
                  <a:pt x="153214" y="42394"/>
                </a:lnTo>
                <a:lnTo>
                  <a:pt x="149517" y="38578"/>
                </a:lnTo>
                <a:lnTo>
                  <a:pt x="139297" y="31039"/>
                </a:lnTo>
                <a:lnTo>
                  <a:pt x="128052" y="24966"/>
                </a:lnTo>
                <a:lnTo>
                  <a:pt x="116018" y="20629"/>
                </a:lnTo>
                <a:lnTo>
                  <a:pt x="103195" y="18027"/>
                </a:lnTo>
                <a:lnTo>
                  <a:pt x="89584" y="17159"/>
                </a:lnTo>
                <a:close/>
              </a:path>
              <a:path w="712470" h="197484">
                <a:moveTo>
                  <a:pt x="171093" y="143839"/>
                </a:moveTo>
                <a:lnTo>
                  <a:pt x="136521" y="143839"/>
                </a:lnTo>
                <a:lnTo>
                  <a:pt x="132783" y="150337"/>
                </a:lnTo>
                <a:lnTo>
                  <a:pt x="128383" y="155952"/>
                </a:lnTo>
                <a:lnTo>
                  <a:pt x="89584" y="171346"/>
                </a:lnTo>
                <a:lnTo>
                  <a:pt x="153214" y="171346"/>
                </a:lnTo>
                <a:lnTo>
                  <a:pt x="158223" y="166172"/>
                </a:lnTo>
                <a:lnTo>
                  <a:pt x="165415" y="155731"/>
                </a:lnTo>
                <a:lnTo>
                  <a:pt x="171093" y="143839"/>
                </a:lnTo>
                <a:close/>
              </a:path>
              <a:path w="712470" h="197484">
                <a:moveTo>
                  <a:pt x="153214" y="42394"/>
                </a:moveTo>
                <a:lnTo>
                  <a:pt x="89584" y="42394"/>
                </a:lnTo>
                <a:lnTo>
                  <a:pt x="97296" y="42820"/>
                </a:lnTo>
                <a:lnTo>
                  <a:pt x="104536" y="44098"/>
                </a:lnTo>
                <a:lnTo>
                  <a:pt x="136521" y="69901"/>
                </a:lnTo>
                <a:lnTo>
                  <a:pt x="171093" y="69901"/>
                </a:lnTo>
                <a:lnTo>
                  <a:pt x="165415" y="58009"/>
                </a:lnTo>
                <a:lnTo>
                  <a:pt x="158223" y="47568"/>
                </a:lnTo>
                <a:lnTo>
                  <a:pt x="153214" y="42394"/>
                </a:lnTo>
                <a:close/>
              </a:path>
              <a:path w="712470" h="197484">
                <a:moveTo>
                  <a:pt x="233534" y="8075"/>
                </a:moveTo>
                <a:lnTo>
                  <a:pt x="204766" y="8075"/>
                </a:lnTo>
                <a:lnTo>
                  <a:pt x="204766" y="194814"/>
                </a:lnTo>
                <a:lnTo>
                  <a:pt x="233534" y="194814"/>
                </a:lnTo>
                <a:lnTo>
                  <a:pt x="233534" y="117090"/>
                </a:lnTo>
                <a:lnTo>
                  <a:pt x="234118" y="108305"/>
                </a:lnTo>
                <a:lnTo>
                  <a:pt x="260946" y="79111"/>
                </a:lnTo>
                <a:lnTo>
                  <a:pt x="268611" y="78481"/>
                </a:lnTo>
                <a:lnTo>
                  <a:pt x="323385" y="78481"/>
                </a:lnTo>
                <a:lnTo>
                  <a:pt x="320753" y="74222"/>
                </a:lnTo>
                <a:lnTo>
                  <a:pt x="318823" y="71919"/>
                </a:lnTo>
                <a:lnTo>
                  <a:pt x="233534" y="71919"/>
                </a:lnTo>
                <a:lnTo>
                  <a:pt x="233534" y="8075"/>
                </a:lnTo>
                <a:close/>
              </a:path>
              <a:path w="712470" h="197484">
                <a:moveTo>
                  <a:pt x="323385" y="78481"/>
                </a:moveTo>
                <a:lnTo>
                  <a:pt x="268611" y="78481"/>
                </a:lnTo>
                <a:lnTo>
                  <a:pt x="276260" y="79111"/>
                </a:lnTo>
                <a:lnTo>
                  <a:pt x="283058" y="81004"/>
                </a:lnTo>
                <a:lnTo>
                  <a:pt x="303435" y="117090"/>
                </a:lnTo>
                <a:lnTo>
                  <a:pt x="303435" y="194814"/>
                </a:lnTo>
                <a:lnTo>
                  <a:pt x="331951" y="194814"/>
                </a:lnTo>
                <a:lnTo>
                  <a:pt x="331951" y="112800"/>
                </a:lnTo>
                <a:lnTo>
                  <a:pt x="331494" y="103684"/>
                </a:lnTo>
                <a:lnTo>
                  <a:pt x="330122" y="95262"/>
                </a:lnTo>
                <a:lnTo>
                  <a:pt x="327835" y="87534"/>
                </a:lnTo>
                <a:lnTo>
                  <a:pt x="324633" y="80499"/>
                </a:lnTo>
                <a:lnTo>
                  <a:pt x="323385" y="78481"/>
                </a:lnTo>
                <a:close/>
              </a:path>
              <a:path w="712470" h="197484">
                <a:moveTo>
                  <a:pt x="276686" y="53498"/>
                </a:moveTo>
                <a:lnTo>
                  <a:pt x="267770" y="53498"/>
                </a:lnTo>
                <a:lnTo>
                  <a:pt x="259526" y="55096"/>
                </a:lnTo>
                <a:lnTo>
                  <a:pt x="244554" y="61489"/>
                </a:lnTo>
                <a:lnTo>
                  <a:pt x="238413" y="66031"/>
                </a:lnTo>
                <a:lnTo>
                  <a:pt x="233534" y="71919"/>
                </a:lnTo>
                <a:lnTo>
                  <a:pt x="318823" y="71919"/>
                </a:lnTo>
                <a:lnTo>
                  <a:pt x="284414" y="53924"/>
                </a:lnTo>
                <a:lnTo>
                  <a:pt x="276686" y="53498"/>
                </a:lnTo>
                <a:close/>
              </a:path>
              <a:path w="712470" h="197484">
                <a:moveTo>
                  <a:pt x="428453" y="53498"/>
                </a:moveTo>
                <a:lnTo>
                  <a:pt x="384718" y="67219"/>
                </a:lnTo>
                <a:lnTo>
                  <a:pt x="361202" y="105040"/>
                </a:lnTo>
                <a:lnTo>
                  <a:pt x="359160" y="127100"/>
                </a:lnTo>
                <a:lnTo>
                  <a:pt x="359609" y="135575"/>
                </a:lnTo>
                <a:lnTo>
                  <a:pt x="378614" y="177402"/>
                </a:lnTo>
                <a:lnTo>
                  <a:pt x="418738" y="196533"/>
                </a:lnTo>
                <a:lnTo>
                  <a:pt x="428453" y="197085"/>
                </a:lnTo>
                <a:lnTo>
                  <a:pt x="440188" y="196328"/>
                </a:lnTo>
                <a:lnTo>
                  <a:pt x="477015" y="178364"/>
                </a:lnTo>
                <a:lnTo>
                  <a:pt x="481728" y="172860"/>
                </a:lnTo>
                <a:lnTo>
                  <a:pt x="428453" y="172860"/>
                </a:lnTo>
                <a:lnTo>
                  <a:pt x="420694" y="172229"/>
                </a:lnTo>
                <a:lnTo>
                  <a:pt x="390080" y="143934"/>
                </a:lnTo>
                <a:lnTo>
                  <a:pt x="388834" y="136016"/>
                </a:lnTo>
                <a:lnTo>
                  <a:pt x="495074" y="136016"/>
                </a:lnTo>
                <a:lnTo>
                  <a:pt x="495747" y="131811"/>
                </a:lnTo>
                <a:lnTo>
                  <a:pt x="496083" y="127100"/>
                </a:lnTo>
                <a:lnTo>
                  <a:pt x="496083" y="121885"/>
                </a:lnTo>
                <a:lnTo>
                  <a:pt x="495586" y="112800"/>
                </a:lnTo>
                <a:lnTo>
                  <a:pt x="389087" y="112800"/>
                </a:lnTo>
                <a:lnTo>
                  <a:pt x="390613" y="105245"/>
                </a:lnTo>
                <a:lnTo>
                  <a:pt x="420015" y="78323"/>
                </a:lnTo>
                <a:lnTo>
                  <a:pt x="427192" y="77724"/>
                </a:lnTo>
                <a:lnTo>
                  <a:pt x="481761" y="77724"/>
                </a:lnTo>
                <a:lnTo>
                  <a:pt x="477220" y="72424"/>
                </a:lnTo>
                <a:lnTo>
                  <a:pt x="438027" y="54034"/>
                </a:lnTo>
                <a:lnTo>
                  <a:pt x="428453" y="53498"/>
                </a:lnTo>
                <a:close/>
              </a:path>
              <a:path w="712470" h="197484">
                <a:moveTo>
                  <a:pt x="492298" y="153429"/>
                </a:moveTo>
                <a:lnTo>
                  <a:pt x="461259" y="153429"/>
                </a:lnTo>
                <a:lnTo>
                  <a:pt x="455613" y="161930"/>
                </a:lnTo>
                <a:lnTo>
                  <a:pt x="448263" y="168002"/>
                </a:lnTo>
                <a:lnTo>
                  <a:pt x="439210" y="171645"/>
                </a:lnTo>
                <a:lnTo>
                  <a:pt x="428453" y="172860"/>
                </a:lnTo>
                <a:lnTo>
                  <a:pt x="481728" y="172860"/>
                </a:lnTo>
                <a:lnTo>
                  <a:pt x="483403" y="170904"/>
                </a:lnTo>
                <a:lnTo>
                  <a:pt x="488497" y="162592"/>
                </a:lnTo>
                <a:lnTo>
                  <a:pt x="492298" y="153429"/>
                </a:lnTo>
                <a:close/>
              </a:path>
              <a:path w="712470" h="197484">
                <a:moveTo>
                  <a:pt x="481761" y="77724"/>
                </a:moveTo>
                <a:lnTo>
                  <a:pt x="427192" y="77724"/>
                </a:lnTo>
                <a:lnTo>
                  <a:pt x="435062" y="78323"/>
                </a:lnTo>
                <a:lnTo>
                  <a:pt x="442270" y="80121"/>
                </a:lnTo>
                <a:lnTo>
                  <a:pt x="466054" y="112800"/>
                </a:lnTo>
                <a:lnTo>
                  <a:pt x="495586" y="112800"/>
                </a:lnTo>
                <a:lnTo>
                  <a:pt x="482788" y="78922"/>
                </a:lnTo>
                <a:lnTo>
                  <a:pt x="481761" y="77724"/>
                </a:lnTo>
                <a:close/>
              </a:path>
              <a:path w="712470" h="197484">
                <a:moveTo>
                  <a:pt x="556947" y="79238"/>
                </a:moveTo>
                <a:lnTo>
                  <a:pt x="527927" y="79238"/>
                </a:lnTo>
                <a:lnTo>
                  <a:pt x="527927" y="194814"/>
                </a:lnTo>
                <a:lnTo>
                  <a:pt x="556947" y="194814"/>
                </a:lnTo>
                <a:lnTo>
                  <a:pt x="556947" y="79238"/>
                </a:lnTo>
                <a:close/>
              </a:path>
              <a:path w="712470" h="197484">
                <a:moveTo>
                  <a:pt x="582687" y="55769"/>
                </a:moveTo>
                <a:lnTo>
                  <a:pt x="511524" y="55769"/>
                </a:lnTo>
                <a:lnTo>
                  <a:pt x="511524" y="79238"/>
                </a:lnTo>
                <a:lnTo>
                  <a:pt x="582687" y="79238"/>
                </a:lnTo>
                <a:lnTo>
                  <a:pt x="582687" y="55769"/>
                </a:lnTo>
                <a:close/>
              </a:path>
              <a:path w="712470" h="197484">
                <a:moveTo>
                  <a:pt x="580668" y="0"/>
                </a:moveTo>
                <a:lnTo>
                  <a:pt x="540544" y="11103"/>
                </a:lnTo>
                <a:lnTo>
                  <a:pt x="527927" y="45927"/>
                </a:lnTo>
                <a:lnTo>
                  <a:pt x="527927" y="55769"/>
                </a:lnTo>
                <a:lnTo>
                  <a:pt x="556947" y="55769"/>
                </a:lnTo>
                <a:lnTo>
                  <a:pt x="556947" y="37852"/>
                </a:lnTo>
                <a:lnTo>
                  <a:pt x="558714" y="32216"/>
                </a:lnTo>
                <a:lnTo>
                  <a:pt x="562247" y="29020"/>
                </a:lnTo>
                <a:lnTo>
                  <a:pt x="565780" y="25655"/>
                </a:lnTo>
                <a:lnTo>
                  <a:pt x="571920" y="23973"/>
                </a:lnTo>
                <a:lnTo>
                  <a:pt x="580668" y="23973"/>
                </a:lnTo>
                <a:lnTo>
                  <a:pt x="580668" y="0"/>
                </a:lnTo>
                <a:close/>
              </a:path>
              <a:path w="712470" h="197484">
                <a:moveTo>
                  <a:pt x="630389" y="152167"/>
                </a:moveTo>
                <a:lnTo>
                  <a:pt x="600612" y="152167"/>
                </a:lnTo>
                <a:lnTo>
                  <a:pt x="600948" y="160579"/>
                </a:lnTo>
                <a:lnTo>
                  <a:pt x="629127" y="191281"/>
                </a:lnTo>
                <a:lnTo>
                  <a:pt x="658652" y="197085"/>
                </a:lnTo>
                <a:lnTo>
                  <a:pt x="666460" y="196754"/>
                </a:lnTo>
                <a:lnTo>
                  <a:pt x="708352" y="172860"/>
                </a:lnTo>
                <a:lnTo>
                  <a:pt x="650409" y="172860"/>
                </a:lnTo>
                <a:lnTo>
                  <a:pt x="643932" y="170925"/>
                </a:lnTo>
                <a:lnTo>
                  <a:pt x="638717" y="167056"/>
                </a:lnTo>
                <a:lnTo>
                  <a:pt x="633670" y="163018"/>
                </a:lnTo>
                <a:lnTo>
                  <a:pt x="630894" y="158055"/>
                </a:lnTo>
                <a:lnTo>
                  <a:pt x="630389" y="152167"/>
                </a:lnTo>
                <a:close/>
              </a:path>
              <a:path w="712470" h="197484">
                <a:moveTo>
                  <a:pt x="656381" y="53498"/>
                </a:moveTo>
                <a:lnTo>
                  <a:pt x="613818" y="67209"/>
                </a:lnTo>
                <a:lnTo>
                  <a:pt x="609444" y="73434"/>
                </a:lnTo>
                <a:lnTo>
                  <a:pt x="605070" y="79490"/>
                </a:lnTo>
                <a:lnTo>
                  <a:pt x="602883" y="86219"/>
                </a:lnTo>
                <a:lnTo>
                  <a:pt x="602883" y="102706"/>
                </a:lnTo>
                <a:lnTo>
                  <a:pt x="632392" y="129976"/>
                </a:lnTo>
                <a:lnTo>
                  <a:pt x="663363" y="139297"/>
                </a:lnTo>
                <a:lnTo>
                  <a:pt x="671186" y="142073"/>
                </a:lnTo>
                <a:lnTo>
                  <a:pt x="676065" y="144596"/>
                </a:lnTo>
                <a:lnTo>
                  <a:pt x="681112" y="147120"/>
                </a:lnTo>
                <a:lnTo>
                  <a:pt x="683635" y="150989"/>
                </a:lnTo>
                <a:lnTo>
                  <a:pt x="683635" y="161083"/>
                </a:lnTo>
                <a:lnTo>
                  <a:pt x="681364" y="165121"/>
                </a:lnTo>
                <a:lnTo>
                  <a:pt x="676822" y="168317"/>
                </a:lnTo>
                <a:lnTo>
                  <a:pt x="672448" y="171346"/>
                </a:lnTo>
                <a:lnTo>
                  <a:pt x="666223" y="172860"/>
                </a:lnTo>
                <a:lnTo>
                  <a:pt x="708352" y="172860"/>
                </a:lnTo>
                <a:lnTo>
                  <a:pt x="709711" y="170925"/>
                </a:lnTo>
                <a:lnTo>
                  <a:pt x="711898" y="163859"/>
                </a:lnTo>
                <a:lnTo>
                  <a:pt x="711805" y="150989"/>
                </a:lnTo>
                <a:lnTo>
                  <a:pt x="682531" y="120260"/>
                </a:lnTo>
                <a:lnTo>
                  <a:pt x="655372" y="111875"/>
                </a:lnTo>
                <a:lnTo>
                  <a:pt x="649652" y="110108"/>
                </a:lnTo>
                <a:lnTo>
                  <a:pt x="631903" y="97070"/>
                </a:lnTo>
                <a:lnTo>
                  <a:pt x="631903" y="88659"/>
                </a:lnTo>
                <a:lnTo>
                  <a:pt x="633922" y="84873"/>
                </a:lnTo>
                <a:lnTo>
                  <a:pt x="641997" y="79153"/>
                </a:lnTo>
                <a:lnTo>
                  <a:pt x="647801" y="77724"/>
                </a:lnTo>
                <a:lnTo>
                  <a:pt x="704488" y="77724"/>
                </a:lnTo>
                <a:lnTo>
                  <a:pt x="700953" y="72093"/>
                </a:lnTo>
                <a:lnTo>
                  <a:pt x="694486" y="65611"/>
                </a:lnTo>
                <a:lnTo>
                  <a:pt x="686711" y="60311"/>
                </a:lnTo>
                <a:lnTo>
                  <a:pt x="677768" y="56526"/>
                </a:lnTo>
                <a:lnTo>
                  <a:pt x="667658" y="54255"/>
                </a:lnTo>
                <a:lnTo>
                  <a:pt x="656381" y="53498"/>
                </a:lnTo>
                <a:close/>
              </a:path>
              <a:path w="712470" h="197484">
                <a:moveTo>
                  <a:pt x="704488" y="77724"/>
                </a:moveTo>
                <a:lnTo>
                  <a:pt x="663111" y="77724"/>
                </a:lnTo>
                <a:lnTo>
                  <a:pt x="669251" y="79574"/>
                </a:lnTo>
                <a:lnTo>
                  <a:pt x="678336" y="86976"/>
                </a:lnTo>
                <a:lnTo>
                  <a:pt x="680859" y="91939"/>
                </a:lnTo>
                <a:lnTo>
                  <a:pt x="681364" y="98164"/>
                </a:lnTo>
                <a:lnTo>
                  <a:pt x="710132" y="98164"/>
                </a:lnTo>
                <a:lnTo>
                  <a:pt x="708776" y="88370"/>
                </a:lnTo>
                <a:lnTo>
                  <a:pt x="705716" y="79679"/>
                </a:lnTo>
                <a:lnTo>
                  <a:pt x="704488" y="777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01055" y="469011"/>
            <a:ext cx="1102995" cy="263525"/>
          </a:xfrm>
          <a:custGeom>
            <a:avLst/>
            <a:gdLst/>
            <a:ahLst/>
            <a:cxnLst/>
            <a:rect l="l" t="t" r="r" b="b"/>
            <a:pathLst>
              <a:path w="1102995" h="263525">
                <a:moveTo>
                  <a:pt x="75705" y="42394"/>
                </a:moveTo>
                <a:lnTo>
                  <a:pt x="46937" y="42394"/>
                </a:lnTo>
                <a:lnTo>
                  <a:pt x="46937" y="194310"/>
                </a:lnTo>
                <a:lnTo>
                  <a:pt x="75705" y="194310"/>
                </a:lnTo>
                <a:lnTo>
                  <a:pt x="75705" y="42394"/>
                </a:lnTo>
                <a:close/>
              </a:path>
              <a:path w="1102995" h="263525">
                <a:moveTo>
                  <a:pt x="122390" y="18926"/>
                </a:moveTo>
                <a:lnTo>
                  <a:pt x="0" y="18926"/>
                </a:lnTo>
                <a:lnTo>
                  <a:pt x="0" y="42394"/>
                </a:lnTo>
                <a:lnTo>
                  <a:pt x="122390" y="42394"/>
                </a:lnTo>
                <a:lnTo>
                  <a:pt x="122390" y="18926"/>
                </a:lnTo>
                <a:close/>
              </a:path>
              <a:path w="1102995" h="263525">
                <a:moveTo>
                  <a:pt x="180292" y="55264"/>
                </a:moveTo>
                <a:lnTo>
                  <a:pt x="151524" y="55264"/>
                </a:lnTo>
                <a:lnTo>
                  <a:pt x="151524" y="194310"/>
                </a:lnTo>
                <a:lnTo>
                  <a:pt x="180292" y="194310"/>
                </a:lnTo>
                <a:lnTo>
                  <a:pt x="180292" y="121128"/>
                </a:lnTo>
                <a:lnTo>
                  <a:pt x="180828" y="111318"/>
                </a:lnTo>
                <a:lnTo>
                  <a:pt x="206663" y="83307"/>
                </a:lnTo>
                <a:lnTo>
                  <a:pt x="214612" y="82771"/>
                </a:lnTo>
                <a:lnTo>
                  <a:pt x="221930" y="82771"/>
                </a:lnTo>
                <a:lnTo>
                  <a:pt x="221930" y="75452"/>
                </a:lnTo>
                <a:lnTo>
                  <a:pt x="180292" y="75452"/>
                </a:lnTo>
                <a:lnTo>
                  <a:pt x="180292" y="55264"/>
                </a:lnTo>
                <a:close/>
              </a:path>
              <a:path w="1102995" h="263525">
                <a:moveTo>
                  <a:pt x="221930" y="52993"/>
                </a:moveTo>
                <a:lnTo>
                  <a:pt x="184498" y="68387"/>
                </a:lnTo>
                <a:lnTo>
                  <a:pt x="180292" y="75452"/>
                </a:lnTo>
                <a:lnTo>
                  <a:pt x="221930" y="75452"/>
                </a:lnTo>
                <a:lnTo>
                  <a:pt x="221930" y="52993"/>
                </a:lnTo>
                <a:close/>
              </a:path>
              <a:path w="1102995" h="263525">
                <a:moveTo>
                  <a:pt x="308181" y="52993"/>
                </a:moveTo>
                <a:lnTo>
                  <a:pt x="264445" y="66715"/>
                </a:lnTo>
                <a:lnTo>
                  <a:pt x="240929" y="104536"/>
                </a:lnTo>
                <a:lnTo>
                  <a:pt x="238887" y="126595"/>
                </a:lnTo>
                <a:lnTo>
                  <a:pt x="239336" y="135070"/>
                </a:lnTo>
                <a:lnTo>
                  <a:pt x="258342" y="176897"/>
                </a:lnTo>
                <a:lnTo>
                  <a:pt x="298465" y="196029"/>
                </a:lnTo>
                <a:lnTo>
                  <a:pt x="308181" y="196581"/>
                </a:lnTo>
                <a:lnTo>
                  <a:pt x="319915" y="195824"/>
                </a:lnTo>
                <a:lnTo>
                  <a:pt x="356743" y="177859"/>
                </a:lnTo>
                <a:lnTo>
                  <a:pt x="361456" y="172355"/>
                </a:lnTo>
                <a:lnTo>
                  <a:pt x="308181" y="172355"/>
                </a:lnTo>
                <a:lnTo>
                  <a:pt x="300421" y="171724"/>
                </a:lnTo>
                <a:lnTo>
                  <a:pt x="269808" y="143429"/>
                </a:lnTo>
                <a:lnTo>
                  <a:pt x="268562" y="135512"/>
                </a:lnTo>
                <a:lnTo>
                  <a:pt x="374801" y="135512"/>
                </a:lnTo>
                <a:lnTo>
                  <a:pt x="375474" y="131306"/>
                </a:lnTo>
                <a:lnTo>
                  <a:pt x="375811" y="126595"/>
                </a:lnTo>
                <a:lnTo>
                  <a:pt x="375811" y="121380"/>
                </a:lnTo>
                <a:lnTo>
                  <a:pt x="375313" y="112296"/>
                </a:lnTo>
                <a:lnTo>
                  <a:pt x="268814" y="112296"/>
                </a:lnTo>
                <a:lnTo>
                  <a:pt x="270341" y="104741"/>
                </a:lnTo>
                <a:lnTo>
                  <a:pt x="299743" y="77818"/>
                </a:lnTo>
                <a:lnTo>
                  <a:pt x="306919" y="77219"/>
                </a:lnTo>
                <a:lnTo>
                  <a:pt x="361488" y="77219"/>
                </a:lnTo>
                <a:lnTo>
                  <a:pt x="356948" y="71919"/>
                </a:lnTo>
                <a:lnTo>
                  <a:pt x="317754" y="53529"/>
                </a:lnTo>
                <a:lnTo>
                  <a:pt x="308181" y="52993"/>
                </a:lnTo>
                <a:close/>
              </a:path>
              <a:path w="1102995" h="263525">
                <a:moveTo>
                  <a:pt x="372025" y="152924"/>
                </a:moveTo>
                <a:lnTo>
                  <a:pt x="340986" y="152924"/>
                </a:lnTo>
                <a:lnTo>
                  <a:pt x="335340" y="161425"/>
                </a:lnTo>
                <a:lnTo>
                  <a:pt x="327990" y="167497"/>
                </a:lnTo>
                <a:lnTo>
                  <a:pt x="318937" y="171141"/>
                </a:lnTo>
                <a:lnTo>
                  <a:pt x="308181" y="172355"/>
                </a:lnTo>
                <a:lnTo>
                  <a:pt x="361456" y="172355"/>
                </a:lnTo>
                <a:lnTo>
                  <a:pt x="363130" y="170399"/>
                </a:lnTo>
                <a:lnTo>
                  <a:pt x="368224" y="162087"/>
                </a:lnTo>
                <a:lnTo>
                  <a:pt x="372025" y="152924"/>
                </a:lnTo>
                <a:close/>
              </a:path>
              <a:path w="1102995" h="263525">
                <a:moveTo>
                  <a:pt x="361488" y="77219"/>
                </a:moveTo>
                <a:lnTo>
                  <a:pt x="306919" y="77219"/>
                </a:lnTo>
                <a:lnTo>
                  <a:pt x="314789" y="77818"/>
                </a:lnTo>
                <a:lnTo>
                  <a:pt x="321997" y="79616"/>
                </a:lnTo>
                <a:lnTo>
                  <a:pt x="345781" y="112296"/>
                </a:lnTo>
                <a:lnTo>
                  <a:pt x="375313" y="112296"/>
                </a:lnTo>
                <a:lnTo>
                  <a:pt x="362515" y="78417"/>
                </a:lnTo>
                <a:lnTo>
                  <a:pt x="361488" y="77219"/>
                </a:lnTo>
                <a:close/>
              </a:path>
              <a:path w="1102995" h="263525">
                <a:moveTo>
                  <a:pt x="432889" y="55264"/>
                </a:moveTo>
                <a:lnTo>
                  <a:pt x="404121" y="55264"/>
                </a:lnTo>
                <a:lnTo>
                  <a:pt x="404121" y="194310"/>
                </a:lnTo>
                <a:lnTo>
                  <a:pt x="432889" y="194310"/>
                </a:lnTo>
                <a:lnTo>
                  <a:pt x="432889" y="116586"/>
                </a:lnTo>
                <a:lnTo>
                  <a:pt x="433473" y="107801"/>
                </a:lnTo>
                <a:lnTo>
                  <a:pt x="460301" y="78607"/>
                </a:lnTo>
                <a:lnTo>
                  <a:pt x="467966" y="77976"/>
                </a:lnTo>
                <a:lnTo>
                  <a:pt x="522694" y="77976"/>
                </a:lnTo>
                <a:lnTo>
                  <a:pt x="519966" y="73717"/>
                </a:lnTo>
                <a:lnTo>
                  <a:pt x="517743" y="71162"/>
                </a:lnTo>
                <a:lnTo>
                  <a:pt x="432889" y="71162"/>
                </a:lnTo>
                <a:lnTo>
                  <a:pt x="432889" y="55264"/>
                </a:lnTo>
                <a:close/>
              </a:path>
              <a:path w="1102995" h="263525">
                <a:moveTo>
                  <a:pt x="522694" y="77976"/>
                </a:moveTo>
                <a:lnTo>
                  <a:pt x="467966" y="77976"/>
                </a:lnTo>
                <a:lnTo>
                  <a:pt x="475615" y="78607"/>
                </a:lnTo>
                <a:lnTo>
                  <a:pt x="482413" y="80499"/>
                </a:lnTo>
                <a:lnTo>
                  <a:pt x="502790" y="116586"/>
                </a:lnTo>
                <a:lnTo>
                  <a:pt x="502790" y="194310"/>
                </a:lnTo>
                <a:lnTo>
                  <a:pt x="531306" y="194310"/>
                </a:lnTo>
                <a:lnTo>
                  <a:pt x="531306" y="112296"/>
                </a:lnTo>
                <a:lnTo>
                  <a:pt x="530849" y="103179"/>
                </a:lnTo>
                <a:lnTo>
                  <a:pt x="529477" y="94757"/>
                </a:lnTo>
                <a:lnTo>
                  <a:pt x="527190" y="87029"/>
                </a:lnTo>
                <a:lnTo>
                  <a:pt x="523988" y="79995"/>
                </a:lnTo>
                <a:lnTo>
                  <a:pt x="522694" y="77976"/>
                </a:lnTo>
                <a:close/>
              </a:path>
              <a:path w="1102995" h="263525">
                <a:moveTo>
                  <a:pt x="474275" y="52993"/>
                </a:moveTo>
                <a:lnTo>
                  <a:pt x="466031" y="52993"/>
                </a:lnTo>
                <a:lnTo>
                  <a:pt x="458208" y="54591"/>
                </a:lnTo>
                <a:lnTo>
                  <a:pt x="450806" y="57788"/>
                </a:lnTo>
                <a:lnTo>
                  <a:pt x="443572" y="60984"/>
                </a:lnTo>
                <a:lnTo>
                  <a:pt x="437600" y="65442"/>
                </a:lnTo>
                <a:lnTo>
                  <a:pt x="432889" y="71162"/>
                </a:lnTo>
                <a:lnTo>
                  <a:pt x="517743" y="71162"/>
                </a:lnTo>
                <a:lnTo>
                  <a:pt x="482255" y="53419"/>
                </a:lnTo>
                <a:lnTo>
                  <a:pt x="474275" y="52993"/>
                </a:lnTo>
                <a:close/>
              </a:path>
              <a:path w="1102995" h="263525">
                <a:moveTo>
                  <a:pt x="624276" y="52993"/>
                </a:moveTo>
                <a:lnTo>
                  <a:pt x="583647" y="66951"/>
                </a:lnTo>
                <a:lnTo>
                  <a:pt x="560557" y="104410"/>
                </a:lnTo>
                <a:lnTo>
                  <a:pt x="558412" y="124156"/>
                </a:lnTo>
                <a:lnTo>
                  <a:pt x="558948" y="134360"/>
                </a:lnTo>
                <a:lnTo>
                  <a:pt x="577338" y="176393"/>
                </a:lnTo>
                <a:lnTo>
                  <a:pt x="615128" y="196013"/>
                </a:lnTo>
                <a:lnTo>
                  <a:pt x="624023" y="196581"/>
                </a:lnTo>
                <a:lnTo>
                  <a:pt x="631862" y="196171"/>
                </a:lnTo>
                <a:lnTo>
                  <a:pt x="668342" y="178191"/>
                </a:lnTo>
                <a:lnTo>
                  <a:pt x="672222" y="173364"/>
                </a:lnTo>
                <a:lnTo>
                  <a:pt x="701243" y="173364"/>
                </a:lnTo>
                <a:lnTo>
                  <a:pt x="701243" y="171598"/>
                </a:lnTo>
                <a:lnTo>
                  <a:pt x="622846" y="171598"/>
                </a:lnTo>
                <a:lnTo>
                  <a:pt x="615948" y="169747"/>
                </a:lnTo>
                <a:lnTo>
                  <a:pt x="589388" y="137657"/>
                </a:lnTo>
                <a:lnTo>
                  <a:pt x="587937" y="124156"/>
                </a:lnTo>
                <a:lnTo>
                  <a:pt x="588300" y="117216"/>
                </a:lnTo>
                <a:lnTo>
                  <a:pt x="609387" y="83528"/>
                </a:lnTo>
                <a:lnTo>
                  <a:pt x="615780" y="79826"/>
                </a:lnTo>
                <a:lnTo>
                  <a:pt x="622677" y="77976"/>
                </a:lnTo>
                <a:lnTo>
                  <a:pt x="701243" y="77976"/>
                </a:lnTo>
                <a:lnTo>
                  <a:pt x="701243" y="74695"/>
                </a:lnTo>
                <a:lnTo>
                  <a:pt x="672222" y="74695"/>
                </a:lnTo>
                <a:lnTo>
                  <a:pt x="667964" y="70027"/>
                </a:lnTo>
                <a:lnTo>
                  <a:pt x="663011" y="65863"/>
                </a:lnTo>
                <a:lnTo>
                  <a:pt x="631058" y="53372"/>
                </a:lnTo>
                <a:lnTo>
                  <a:pt x="624276" y="52993"/>
                </a:lnTo>
                <a:close/>
              </a:path>
              <a:path w="1102995" h="263525">
                <a:moveTo>
                  <a:pt x="701243" y="173364"/>
                </a:moveTo>
                <a:lnTo>
                  <a:pt x="672222" y="173364"/>
                </a:lnTo>
                <a:lnTo>
                  <a:pt x="672222" y="194310"/>
                </a:lnTo>
                <a:lnTo>
                  <a:pt x="701243" y="194310"/>
                </a:lnTo>
                <a:lnTo>
                  <a:pt x="701243" y="173364"/>
                </a:lnTo>
                <a:close/>
              </a:path>
              <a:path w="1102995" h="263525">
                <a:moveTo>
                  <a:pt x="701243" y="77976"/>
                </a:moveTo>
                <a:lnTo>
                  <a:pt x="637482" y="77976"/>
                </a:lnTo>
                <a:lnTo>
                  <a:pt x="644380" y="79826"/>
                </a:lnTo>
                <a:lnTo>
                  <a:pt x="657165" y="87229"/>
                </a:lnTo>
                <a:lnTo>
                  <a:pt x="672222" y="124661"/>
                </a:lnTo>
                <a:lnTo>
                  <a:pt x="671844" y="131632"/>
                </a:lnTo>
                <a:lnTo>
                  <a:pt x="644380" y="169747"/>
                </a:lnTo>
                <a:lnTo>
                  <a:pt x="637482" y="171598"/>
                </a:lnTo>
                <a:lnTo>
                  <a:pt x="701243" y="171598"/>
                </a:lnTo>
                <a:lnTo>
                  <a:pt x="701243" y="77976"/>
                </a:lnTo>
                <a:close/>
              </a:path>
              <a:path w="1102995" h="263525">
                <a:moveTo>
                  <a:pt x="701243" y="7570"/>
                </a:moveTo>
                <a:lnTo>
                  <a:pt x="672222" y="7570"/>
                </a:lnTo>
                <a:lnTo>
                  <a:pt x="672222" y="74695"/>
                </a:lnTo>
                <a:lnTo>
                  <a:pt x="701243" y="74695"/>
                </a:lnTo>
                <a:lnTo>
                  <a:pt x="701243" y="7570"/>
                </a:lnTo>
                <a:close/>
              </a:path>
              <a:path w="1102995" h="263525">
                <a:moveTo>
                  <a:pt x="758711" y="0"/>
                </a:moveTo>
                <a:lnTo>
                  <a:pt x="748449" y="0"/>
                </a:lnTo>
                <a:lnTo>
                  <a:pt x="744075" y="1766"/>
                </a:lnTo>
                <a:lnTo>
                  <a:pt x="737009" y="8832"/>
                </a:lnTo>
                <a:lnTo>
                  <a:pt x="735243" y="13206"/>
                </a:lnTo>
                <a:lnTo>
                  <a:pt x="735243" y="23636"/>
                </a:lnTo>
                <a:lnTo>
                  <a:pt x="737009" y="28010"/>
                </a:lnTo>
                <a:lnTo>
                  <a:pt x="744075" y="35076"/>
                </a:lnTo>
                <a:lnTo>
                  <a:pt x="748449" y="36843"/>
                </a:lnTo>
                <a:lnTo>
                  <a:pt x="758711" y="36843"/>
                </a:lnTo>
                <a:lnTo>
                  <a:pt x="763001" y="35076"/>
                </a:lnTo>
                <a:lnTo>
                  <a:pt x="770067" y="28010"/>
                </a:lnTo>
                <a:lnTo>
                  <a:pt x="771834" y="23636"/>
                </a:lnTo>
                <a:lnTo>
                  <a:pt x="771834" y="13206"/>
                </a:lnTo>
                <a:lnTo>
                  <a:pt x="770067" y="8832"/>
                </a:lnTo>
                <a:lnTo>
                  <a:pt x="763001" y="1766"/>
                </a:lnTo>
                <a:lnTo>
                  <a:pt x="758711" y="0"/>
                </a:lnTo>
                <a:close/>
              </a:path>
              <a:path w="1102995" h="263525">
                <a:moveTo>
                  <a:pt x="767796" y="55264"/>
                </a:moveTo>
                <a:lnTo>
                  <a:pt x="739028" y="55264"/>
                </a:lnTo>
                <a:lnTo>
                  <a:pt x="739028" y="194310"/>
                </a:lnTo>
                <a:lnTo>
                  <a:pt x="767796" y="194310"/>
                </a:lnTo>
                <a:lnTo>
                  <a:pt x="767796" y="55264"/>
                </a:lnTo>
                <a:close/>
              </a:path>
              <a:path w="1102995" h="263525">
                <a:moveTo>
                  <a:pt x="834334" y="55264"/>
                </a:moveTo>
                <a:lnTo>
                  <a:pt x="805566" y="55264"/>
                </a:lnTo>
                <a:lnTo>
                  <a:pt x="805566" y="194310"/>
                </a:lnTo>
                <a:lnTo>
                  <a:pt x="834334" y="194310"/>
                </a:lnTo>
                <a:lnTo>
                  <a:pt x="834334" y="116586"/>
                </a:lnTo>
                <a:lnTo>
                  <a:pt x="834917" y="107801"/>
                </a:lnTo>
                <a:lnTo>
                  <a:pt x="861745" y="78607"/>
                </a:lnTo>
                <a:lnTo>
                  <a:pt x="869411" y="77976"/>
                </a:lnTo>
                <a:lnTo>
                  <a:pt x="924139" y="77976"/>
                </a:lnTo>
                <a:lnTo>
                  <a:pt x="921411" y="73717"/>
                </a:lnTo>
                <a:lnTo>
                  <a:pt x="919188" y="71162"/>
                </a:lnTo>
                <a:lnTo>
                  <a:pt x="834334" y="71162"/>
                </a:lnTo>
                <a:lnTo>
                  <a:pt x="834334" y="55264"/>
                </a:lnTo>
                <a:close/>
              </a:path>
              <a:path w="1102995" h="263525">
                <a:moveTo>
                  <a:pt x="924139" y="77976"/>
                </a:moveTo>
                <a:lnTo>
                  <a:pt x="869411" y="77976"/>
                </a:lnTo>
                <a:lnTo>
                  <a:pt x="877060" y="78607"/>
                </a:lnTo>
                <a:lnTo>
                  <a:pt x="883858" y="80499"/>
                </a:lnTo>
                <a:lnTo>
                  <a:pt x="904235" y="116586"/>
                </a:lnTo>
                <a:lnTo>
                  <a:pt x="904235" y="194310"/>
                </a:lnTo>
                <a:lnTo>
                  <a:pt x="932751" y="194310"/>
                </a:lnTo>
                <a:lnTo>
                  <a:pt x="932751" y="112296"/>
                </a:lnTo>
                <a:lnTo>
                  <a:pt x="932293" y="103179"/>
                </a:lnTo>
                <a:lnTo>
                  <a:pt x="930921" y="94757"/>
                </a:lnTo>
                <a:lnTo>
                  <a:pt x="928634" y="87029"/>
                </a:lnTo>
                <a:lnTo>
                  <a:pt x="925432" y="79995"/>
                </a:lnTo>
                <a:lnTo>
                  <a:pt x="924139" y="77976"/>
                </a:lnTo>
                <a:close/>
              </a:path>
              <a:path w="1102995" h="263525">
                <a:moveTo>
                  <a:pt x="875719" y="52993"/>
                </a:moveTo>
                <a:lnTo>
                  <a:pt x="867476" y="52993"/>
                </a:lnTo>
                <a:lnTo>
                  <a:pt x="859653" y="54591"/>
                </a:lnTo>
                <a:lnTo>
                  <a:pt x="852251" y="57788"/>
                </a:lnTo>
                <a:lnTo>
                  <a:pt x="845017" y="60984"/>
                </a:lnTo>
                <a:lnTo>
                  <a:pt x="839044" y="65442"/>
                </a:lnTo>
                <a:lnTo>
                  <a:pt x="834334" y="71162"/>
                </a:lnTo>
                <a:lnTo>
                  <a:pt x="919188" y="71162"/>
                </a:lnTo>
                <a:lnTo>
                  <a:pt x="883700" y="53419"/>
                </a:lnTo>
                <a:lnTo>
                  <a:pt x="875719" y="52993"/>
                </a:lnTo>
                <a:close/>
              </a:path>
              <a:path w="1102995" h="263525">
                <a:moveTo>
                  <a:pt x="995186" y="213741"/>
                </a:moveTo>
                <a:lnTo>
                  <a:pt x="966670" y="213741"/>
                </a:lnTo>
                <a:lnTo>
                  <a:pt x="968941" y="224497"/>
                </a:lnTo>
                <a:lnTo>
                  <a:pt x="997804" y="255426"/>
                </a:lnTo>
                <a:lnTo>
                  <a:pt x="1034805" y="262949"/>
                </a:lnTo>
                <a:lnTo>
                  <a:pt x="1045025" y="262413"/>
                </a:lnTo>
                <a:lnTo>
                  <a:pt x="1084707" y="244149"/>
                </a:lnTo>
                <a:lnTo>
                  <a:pt x="1089982" y="237966"/>
                </a:lnTo>
                <a:lnTo>
                  <a:pt x="1034805" y="237966"/>
                </a:lnTo>
                <a:lnTo>
                  <a:pt x="1027613" y="237540"/>
                </a:lnTo>
                <a:lnTo>
                  <a:pt x="997373" y="220975"/>
                </a:lnTo>
                <a:lnTo>
                  <a:pt x="995186" y="213741"/>
                </a:lnTo>
                <a:close/>
              </a:path>
              <a:path w="1102995" h="263525">
                <a:moveTo>
                  <a:pt x="1102687" y="173364"/>
                </a:moveTo>
                <a:lnTo>
                  <a:pt x="1073667" y="173364"/>
                </a:lnTo>
                <a:lnTo>
                  <a:pt x="1073667" y="196581"/>
                </a:lnTo>
                <a:lnTo>
                  <a:pt x="1072989" y="206075"/>
                </a:lnTo>
                <a:lnTo>
                  <a:pt x="1043085" y="237304"/>
                </a:lnTo>
                <a:lnTo>
                  <a:pt x="1034805" y="237966"/>
                </a:lnTo>
                <a:lnTo>
                  <a:pt x="1089982" y="237966"/>
                </a:lnTo>
                <a:lnTo>
                  <a:pt x="1102687" y="196581"/>
                </a:lnTo>
                <a:lnTo>
                  <a:pt x="1102687" y="173364"/>
                </a:lnTo>
                <a:close/>
              </a:path>
              <a:path w="1102995" h="263525">
                <a:moveTo>
                  <a:pt x="1025468" y="52993"/>
                </a:moveTo>
                <a:lnTo>
                  <a:pt x="985092" y="66951"/>
                </a:lnTo>
                <a:lnTo>
                  <a:pt x="962002" y="104410"/>
                </a:lnTo>
                <a:lnTo>
                  <a:pt x="959857" y="124156"/>
                </a:lnTo>
                <a:lnTo>
                  <a:pt x="960393" y="134360"/>
                </a:lnTo>
                <a:lnTo>
                  <a:pt x="978783" y="176393"/>
                </a:lnTo>
                <a:lnTo>
                  <a:pt x="1016572" y="196013"/>
                </a:lnTo>
                <a:lnTo>
                  <a:pt x="1025468" y="196581"/>
                </a:lnTo>
                <a:lnTo>
                  <a:pt x="1033196" y="196171"/>
                </a:lnTo>
                <a:lnTo>
                  <a:pt x="1069677" y="178096"/>
                </a:lnTo>
                <a:lnTo>
                  <a:pt x="1073667" y="173364"/>
                </a:lnTo>
                <a:lnTo>
                  <a:pt x="1102687" y="173364"/>
                </a:lnTo>
                <a:lnTo>
                  <a:pt x="1102687" y="171598"/>
                </a:lnTo>
                <a:lnTo>
                  <a:pt x="1024290" y="171598"/>
                </a:lnTo>
                <a:lnTo>
                  <a:pt x="1017393" y="169747"/>
                </a:lnTo>
                <a:lnTo>
                  <a:pt x="990833" y="137657"/>
                </a:lnTo>
                <a:lnTo>
                  <a:pt x="989382" y="124156"/>
                </a:lnTo>
                <a:lnTo>
                  <a:pt x="989744" y="117216"/>
                </a:lnTo>
                <a:lnTo>
                  <a:pt x="1010832" y="83528"/>
                </a:lnTo>
                <a:lnTo>
                  <a:pt x="1017224" y="79826"/>
                </a:lnTo>
                <a:lnTo>
                  <a:pt x="1024122" y="77976"/>
                </a:lnTo>
                <a:lnTo>
                  <a:pt x="1102687" y="77976"/>
                </a:lnTo>
                <a:lnTo>
                  <a:pt x="1102687" y="75452"/>
                </a:lnTo>
                <a:lnTo>
                  <a:pt x="1073667" y="75452"/>
                </a:lnTo>
                <a:lnTo>
                  <a:pt x="1068956" y="69059"/>
                </a:lnTo>
                <a:lnTo>
                  <a:pt x="1062395" y="63760"/>
                </a:lnTo>
                <a:lnTo>
                  <a:pt x="1053983" y="59554"/>
                </a:lnTo>
                <a:lnTo>
                  <a:pt x="1047564" y="56684"/>
                </a:lnTo>
                <a:lnTo>
                  <a:pt x="1040672" y="54633"/>
                </a:lnTo>
                <a:lnTo>
                  <a:pt x="1033306" y="53403"/>
                </a:lnTo>
                <a:lnTo>
                  <a:pt x="1025468" y="52993"/>
                </a:lnTo>
                <a:close/>
              </a:path>
              <a:path w="1102995" h="263525">
                <a:moveTo>
                  <a:pt x="1102687" y="77976"/>
                </a:moveTo>
                <a:lnTo>
                  <a:pt x="1038926" y="77976"/>
                </a:lnTo>
                <a:lnTo>
                  <a:pt x="1045824" y="79826"/>
                </a:lnTo>
                <a:lnTo>
                  <a:pt x="1058610" y="87229"/>
                </a:lnTo>
                <a:lnTo>
                  <a:pt x="1073667" y="124661"/>
                </a:lnTo>
                <a:lnTo>
                  <a:pt x="1073288" y="131632"/>
                </a:lnTo>
                <a:lnTo>
                  <a:pt x="1045824" y="169747"/>
                </a:lnTo>
                <a:lnTo>
                  <a:pt x="1038926" y="171598"/>
                </a:lnTo>
                <a:lnTo>
                  <a:pt x="1102687" y="171598"/>
                </a:lnTo>
                <a:lnTo>
                  <a:pt x="1102687" y="77976"/>
                </a:lnTo>
                <a:close/>
              </a:path>
              <a:path w="1102995" h="263525">
                <a:moveTo>
                  <a:pt x="1102687" y="55264"/>
                </a:moveTo>
                <a:lnTo>
                  <a:pt x="1073667" y="55264"/>
                </a:lnTo>
                <a:lnTo>
                  <a:pt x="1073667" y="75452"/>
                </a:lnTo>
                <a:lnTo>
                  <a:pt x="1102687" y="75452"/>
                </a:lnTo>
                <a:lnTo>
                  <a:pt x="1102687" y="55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90257" y="483793"/>
            <a:ext cx="1593850" cy="230504"/>
          </a:xfrm>
          <a:custGeom>
            <a:avLst/>
            <a:gdLst/>
            <a:ahLst/>
            <a:cxnLst/>
            <a:rect l="l" t="t" r="r" b="b"/>
            <a:pathLst>
              <a:path w="1593850" h="230504">
                <a:moveTo>
                  <a:pt x="317322" y="155790"/>
                </a:moveTo>
                <a:lnTo>
                  <a:pt x="299656" y="117005"/>
                </a:lnTo>
                <a:lnTo>
                  <a:pt x="260794" y="103809"/>
                </a:lnTo>
                <a:lnTo>
                  <a:pt x="255066" y="102044"/>
                </a:lnTo>
                <a:lnTo>
                  <a:pt x="237324" y="89001"/>
                </a:lnTo>
                <a:lnTo>
                  <a:pt x="237324" y="80594"/>
                </a:lnTo>
                <a:lnTo>
                  <a:pt x="239344" y="76809"/>
                </a:lnTo>
                <a:lnTo>
                  <a:pt x="247421" y="71081"/>
                </a:lnTo>
                <a:lnTo>
                  <a:pt x="253225" y="69659"/>
                </a:lnTo>
                <a:lnTo>
                  <a:pt x="268528" y="69659"/>
                </a:lnTo>
                <a:lnTo>
                  <a:pt x="274675" y="71501"/>
                </a:lnTo>
                <a:lnTo>
                  <a:pt x="283756" y="78905"/>
                </a:lnTo>
                <a:lnTo>
                  <a:pt x="286283" y="83870"/>
                </a:lnTo>
                <a:lnTo>
                  <a:pt x="286778" y="90093"/>
                </a:lnTo>
                <a:lnTo>
                  <a:pt x="315556" y="90093"/>
                </a:lnTo>
                <a:lnTo>
                  <a:pt x="314198" y="80302"/>
                </a:lnTo>
                <a:lnTo>
                  <a:pt x="311137" y="71615"/>
                </a:lnTo>
                <a:lnTo>
                  <a:pt x="309905" y="69659"/>
                </a:lnTo>
                <a:lnTo>
                  <a:pt x="306374" y="64020"/>
                </a:lnTo>
                <a:lnTo>
                  <a:pt x="261797" y="45427"/>
                </a:lnTo>
                <a:lnTo>
                  <a:pt x="254076" y="45758"/>
                </a:lnTo>
                <a:lnTo>
                  <a:pt x="214858" y="65366"/>
                </a:lnTo>
                <a:lnTo>
                  <a:pt x="210489" y="71424"/>
                </a:lnTo>
                <a:lnTo>
                  <a:pt x="208305" y="78143"/>
                </a:lnTo>
                <a:lnTo>
                  <a:pt x="208305" y="94640"/>
                </a:lnTo>
                <a:lnTo>
                  <a:pt x="237807" y="121907"/>
                </a:lnTo>
                <a:lnTo>
                  <a:pt x="268782" y="131229"/>
                </a:lnTo>
                <a:lnTo>
                  <a:pt x="276606" y="133997"/>
                </a:lnTo>
                <a:lnTo>
                  <a:pt x="281482" y="136525"/>
                </a:lnTo>
                <a:lnTo>
                  <a:pt x="286537" y="139052"/>
                </a:lnTo>
                <a:lnTo>
                  <a:pt x="289052" y="142913"/>
                </a:lnTo>
                <a:lnTo>
                  <a:pt x="289052" y="153009"/>
                </a:lnTo>
                <a:lnTo>
                  <a:pt x="286778" y="157048"/>
                </a:lnTo>
                <a:lnTo>
                  <a:pt x="282244" y="160248"/>
                </a:lnTo>
                <a:lnTo>
                  <a:pt x="277863" y="163271"/>
                </a:lnTo>
                <a:lnTo>
                  <a:pt x="271640" y="164795"/>
                </a:lnTo>
                <a:lnTo>
                  <a:pt x="255828" y="164795"/>
                </a:lnTo>
                <a:lnTo>
                  <a:pt x="235813" y="144094"/>
                </a:lnTo>
                <a:lnTo>
                  <a:pt x="206032" y="144094"/>
                </a:lnTo>
                <a:lnTo>
                  <a:pt x="228447" y="179933"/>
                </a:lnTo>
                <a:lnTo>
                  <a:pt x="264071" y="189014"/>
                </a:lnTo>
                <a:lnTo>
                  <a:pt x="271881" y="188683"/>
                </a:lnTo>
                <a:lnTo>
                  <a:pt x="313766" y="164795"/>
                </a:lnTo>
                <a:lnTo>
                  <a:pt x="315137" y="162852"/>
                </a:lnTo>
                <a:lnTo>
                  <a:pt x="317322" y="155790"/>
                </a:lnTo>
                <a:close/>
              </a:path>
              <a:path w="1593850" h="230504">
                <a:moveTo>
                  <a:pt x="475843" y="113817"/>
                </a:moveTo>
                <a:lnTo>
                  <a:pt x="462546" y="70853"/>
                </a:lnTo>
                <a:lnTo>
                  <a:pt x="461518" y="69659"/>
                </a:lnTo>
                <a:lnTo>
                  <a:pt x="456971" y="64350"/>
                </a:lnTo>
                <a:lnTo>
                  <a:pt x="450557" y="58737"/>
                </a:lnTo>
                <a:lnTo>
                  <a:pt x="445808" y="55664"/>
                </a:lnTo>
                <a:lnTo>
                  <a:pt x="445808" y="104724"/>
                </a:lnTo>
                <a:lnTo>
                  <a:pt x="368846" y="104724"/>
                </a:lnTo>
                <a:lnTo>
                  <a:pt x="393128" y="72047"/>
                </a:lnTo>
                <a:lnTo>
                  <a:pt x="406946" y="69659"/>
                </a:lnTo>
                <a:lnTo>
                  <a:pt x="414820" y="70256"/>
                </a:lnTo>
                <a:lnTo>
                  <a:pt x="445008" y="97180"/>
                </a:lnTo>
                <a:lnTo>
                  <a:pt x="445808" y="104724"/>
                </a:lnTo>
                <a:lnTo>
                  <a:pt x="445808" y="55664"/>
                </a:lnTo>
                <a:lnTo>
                  <a:pt x="408216" y="45427"/>
                </a:lnTo>
                <a:lnTo>
                  <a:pt x="398272" y="45974"/>
                </a:lnTo>
                <a:lnTo>
                  <a:pt x="357924" y="64985"/>
                </a:lnTo>
                <a:lnTo>
                  <a:pt x="339344" y="106705"/>
                </a:lnTo>
                <a:lnTo>
                  <a:pt x="338912" y="119024"/>
                </a:lnTo>
                <a:lnTo>
                  <a:pt x="339369" y="127508"/>
                </a:lnTo>
                <a:lnTo>
                  <a:pt x="358368" y="169329"/>
                </a:lnTo>
                <a:lnTo>
                  <a:pt x="398500" y="188468"/>
                </a:lnTo>
                <a:lnTo>
                  <a:pt x="408216" y="189014"/>
                </a:lnTo>
                <a:lnTo>
                  <a:pt x="419938" y="188252"/>
                </a:lnTo>
                <a:lnTo>
                  <a:pt x="456768" y="170294"/>
                </a:lnTo>
                <a:lnTo>
                  <a:pt x="461479" y="164795"/>
                </a:lnTo>
                <a:lnTo>
                  <a:pt x="463156" y="162839"/>
                </a:lnTo>
                <a:lnTo>
                  <a:pt x="468249" y="154520"/>
                </a:lnTo>
                <a:lnTo>
                  <a:pt x="472059" y="145364"/>
                </a:lnTo>
                <a:lnTo>
                  <a:pt x="441020" y="145364"/>
                </a:lnTo>
                <a:lnTo>
                  <a:pt x="435368" y="153860"/>
                </a:lnTo>
                <a:lnTo>
                  <a:pt x="428015" y="159931"/>
                </a:lnTo>
                <a:lnTo>
                  <a:pt x="418973" y="163576"/>
                </a:lnTo>
                <a:lnTo>
                  <a:pt x="408216" y="164795"/>
                </a:lnTo>
                <a:lnTo>
                  <a:pt x="400456" y="164160"/>
                </a:lnTo>
                <a:lnTo>
                  <a:pt x="369836" y="135864"/>
                </a:lnTo>
                <a:lnTo>
                  <a:pt x="368592" y="127952"/>
                </a:lnTo>
                <a:lnTo>
                  <a:pt x="474827" y="127952"/>
                </a:lnTo>
                <a:lnTo>
                  <a:pt x="475500" y="123736"/>
                </a:lnTo>
                <a:lnTo>
                  <a:pt x="475843" y="119024"/>
                </a:lnTo>
                <a:lnTo>
                  <a:pt x="475843" y="113817"/>
                </a:lnTo>
                <a:close/>
              </a:path>
              <a:path w="1593850" h="230504">
                <a:moveTo>
                  <a:pt x="637387" y="47701"/>
                </a:moveTo>
                <a:lnTo>
                  <a:pt x="608368" y="47701"/>
                </a:lnTo>
                <a:lnTo>
                  <a:pt x="608368" y="67881"/>
                </a:lnTo>
                <a:lnTo>
                  <a:pt x="608368" y="117094"/>
                </a:lnTo>
                <a:lnTo>
                  <a:pt x="593318" y="154774"/>
                </a:lnTo>
                <a:lnTo>
                  <a:pt x="573633" y="164033"/>
                </a:lnTo>
                <a:lnTo>
                  <a:pt x="558990" y="164033"/>
                </a:lnTo>
                <a:lnTo>
                  <a:pt x="527354" y="136182"/>
                </a:lnTo>
                <a:lnTo>
                  <a:pt x="524090" y="116586"/>
                </a:lnTo>
                <a:lnTo>
                  <a:pt x="524446" y="109651"/>
                </a:lnTo>
                <a:lnTo>
                  <a:pt x="545541" y="75958"/>
                </a:lnTo>
                <a:lnTo>
                  <a:pt x="551929" y="72263"/>
                </a:lnTo>
                <a:lnTo>
                  <a:pt x="558825" y="70408"/>
                </a:lnTo>
                <a:lnTo>
                  <a:pt x="573633" y="70408"/>
                </a:lnTo>
                <a:lnTo>
                  <a:pt x="604964" y="97650"/>
                </a:lnTo>
                <a:lnTo>
                  <a:pt x="608368" y="117094"/>
                </a:lnTo>
                <a:lnTo>
                  <a:pt x="608368" y="67881"/>
                </a:lnTo>
                <a:lnTo>
                  <a:pt x="575500" y="47066"/>
                </a:lnTo>
                <a:lnTo>
                  <a:pt x="560171" y="45427"/>
                </a:lnTo>
                <a:lnTo>
                  <a:pt x="551281" y="45999"/>
                </a:lnTo>
                <a:lnTo>
                  <a:pt x="513486" y="65176"/>
                </a:lnTo>
                <a:lnTo>
                  <a:pt x="495096" y="106413"/>
                </a:lnTo>
                <a:lnTo>
                  <a:pt x="494563" y="116586"/>
                </a:lnTo>
                <a:lnTo>
                  <a:pt x="495096" y="126796"/>
                </a:lnTo>
                <a:lnTo>
                  <a:pt x="513486" y="168821"/>
                </a:lnTo>
                <a:lnTo>
                  <a:pt x="550900" y="188442"/>
                </a:lnTo>
                <a:lnTo>
                  <a:pt x="559663" y="189014"/>
                </a:lnTo>
                <a:lnTo>
                  <a:pt x="567524" y="188607"/>
                </a:lnTo>
                <a:lnTo>
                  <a:pt x="604380" y="170764"/>
                </a:lnTo>
                <a:lnTo>
                  <a:pt x="608368" y="166052"/>
                </a:lnTo>
                <a:lnTo>
                  <a:pt x="608368" y="186740"/>
                </a:lnTo>
                <a:lnTo>
                  <a:pt x="637387" y="186740"/>
                </a:lnTo>
                <a:lnTo>
                  <a:pt x="637387" y="166052"/>
                </a:lnTo>
                <a:lnTo>
                  <a:pt x="637387" y="164033"/>
                </a:lnTo>
                <a:lnTo>
                  <a:pt x="637387" y="70408"/>
                </a:lnTo>
                <a:lnTo>
                  <a:pt x="637387" y="67881"/>
                </a:lnTo>
                <a:lnTo>
                  <a:pt x="637387" y="47701"/>
                </a:lnTo>
                <a:close/>
              </a:path>
              <a:path w="1593850" h="230504">
                <a:moveTo>
                  <a:pt x="745578" y="45427"/>
                </a:moveTo>
                <a:lnTo>
                  <a:pt x="708152" y="60820"/>
                </a:lnTo>
                <a:lnTo>
                  <a:pt x="703948" y="67881"/>
                </a:lnTo>
                <a:lnTo>
                  <a:pt x="703948" y="47701"/>
                </a:lnTo>
                <a:lnTo>
                  <a:pt x="675182" y="47701"/>
                </a:lnTo>
                <a:lnTo>
                  <a:pt x="675182" y="186740"/>
                </a:lnTo>
                <a:lnTo>
                  <a:pt x="703948" y="186740"/>
                </a:lnTo>
                <a:lnTo>
                  <a:pt x="703948" y="113563"/>
                </a:lnTo>
                <a:lnTo>
                  <a:pt x="704481" y="103746"/>
                </a:lnTo>
                <a:lnTo>
                  <a:pt x="738263" y="75209"/>
                </a:lnTo>
                <a:lnTo>
                  <a:pt x="745578" y="75209"/>
                </a:lnTo>
                <a:lnTo>
                  <a:pt x="745578" y="67881"/>
                </a:lnTo>
                <a:lnTo>
                  <a:pt x="745578" y="45427"/>
                </a:lnTo>
                <a:close/>
              </a:path>
              <a:path w="1593850" h="230504">
                <a:moveTo>
                  <a:pt x="894664" y="91605"/>
                </a:moveTo>
                <a:lnTo>
                  <a:pt x="891082" y="81153"/>
                </a:lnTo>
                <a:lnTo>
                  <a:pt x="886155" y="71983"/>
                </a:lnTo>
                <a:lnTo>
                  <a:pt x="884288" y="69659"/>
                </a:lnTo>
                <a:lnTo>
                  <a:pt x="879856" y="64122"/>
                </a:lnTo>
                <a:lnTo>
                  <a:pt x="842632" y="46189"/>
                </a:lnTo>
                <a:lnTo>
                  <a:pt x="830567" y="45427"/>
                </a:lnTo>
                <a:lnTo>
                  <a:pt x="820889" y="45974"/>
                </a:lnTo>
                <a:lnTo>
                  <a:pt x="781494" y="64985"/>
                </a:lnTo>
                <a:lnTo>
                  <a:pt x="762977" y="106705"/>
                </a:lnTo>
                <a:lnTo>
                  <a:pt x="762431" y="117094"/>
                </a:lnTo>
                <a:lnTo>
                  <a:pt x="762977" y="127508"/>
                </a:lnTo>
                <a:lnTo>
                  <a:pt x="781494" y="169329"/>
                </a:lnTo>
                <a:lnTo>
                  <a:pt x="820889" y="188468"/>
                </a:lnTo>
                <a:lnTo>
                  <a:pt x="830567" y="189014"/>
                </a:lnTo>
                <a:lnTo>
                  <a:pt x="842429" y="188239"/>
                </a:lnTo>
                <a:lnTo>
                  <a:pt x="879627" y="169799"/>
                </a:lnTo>
                <a:lnTo>
                  <a:pt x="894664" y="142836"/>
                </a:lnTo>
                <a:lnTo>
                  <a:pt x="863625" y="142836"/>
                </a:lnTo>
                <a:lnTo>
                  <a:pt x="858532" y="152438"/>
                </a:lnTo>
                <a:lnTo>
                  <a:pt x="851331" y="159296"/>
                </a:lnTo>
                <a:lnTo>
                  <a:pt x="842010" y="163423"/>
                </a:lnTo>
                <a:lnTo>
                  <a:pt x="830567" y="164795"/>
                </a:lnTo>
                <a:lnTo>
                  <a:pt x="822185" y="163995"/>
                </a:lnTo>
                <a:lnTo>
                  <a:pt x="794550" y="137096"/>
                </a:lnTo>
                <a:lnTo>
                  <a:pt x="791959" y="117094"/>
                </a:lnTo>
                <a:lnTo>
                  <a:pt x="792607" y="106502"/>
                </a:lnTo>
                <a:lnTo>
                  <a:pt x="814679" y="72809"/>
                </a:lnTo>
                <a:lnTo>
                  <a:pt x="830567" y="69659"/>
                </a:lnTo>
                <a:lnTo>
                  <a:pt x="838987" y="69659"/>
                </a:lnTo>
                <a:lnTo>
                  <a:pt x="845959" y="71589"/>
                </a:lnTo>
                <a:lnTo>
                  <a:pt x="857072" y="79324"/>
                </a:lnTo>
                <a:lnTo>
                  <a:pt x="861110" y="84709"/>
                </a:lnTo>
                <a:lnTo>
                  <a:pt x="863625" y="91605"/>
                </a:lnTo>
                <a:lnTo>
                  <a:pt x="894664" y="91605"/>
                </a:lnTo>
                <a:close/>
              </a:path>
              <a:path w="1593850" h="230504">
                <a:moveTo>
                  <a:pt x="1050518" y="104724"/>
                </a:moveTo>
                <a:lnTo>
                  <a:pt x="1039329" y="66154"/>
                </a:lnTo>
                <a:lnTo>
                  <a:pt x="1037399" y="63855"/>
                </a:lnTo>
                <a:lnTo>
                  <a:pt x="1034757" y="60693"/>
                </a:lnTo>
                <a:lnTo>
                  <a:pt x="995260" y="45427"/>
                </a:lnTo>
                <a:lnTo>
                  <a:pt x="986345" y="45427"/>
                </a:lnTo>
                <a:lnTo>
                  <a:pt x="978103" y="47028"/>
                </a:lnTo>
                <a:lnTo>
                  <a:pt x="963129" y="53416"/>
                </a:lnTo>
                <a:lnTo>
                  <a:pt x="956983" y="57962"/>
                </a:lnTo>
                <a:lnTo>
                  <a:pt x="952106" y="63855"/>
                </a:lnTo>
                <a:lnTo>
                  <a:pt x="952106" y="0"/>
                </a:lnTo>
                <a:lnTo>
                  <a:pt x="923340" y="0"/>
                </a:lnTo>
                <a:lnTo>
                  <a:pt x="923340" y="186740"/>
                </a:lnTo>
                <a:lnTo>
                  <a:pt x="952106" y="186740"/>
                </a:lnTo>
                <a:lnTo>
                  <a:pt x="952106" y="109016"/>
                </a:lnTo>
                <a:lnTo>
                  <a:pt x="952690" y="100241"/>
                </a:lnTo>
                <a:lnTo>
                  <a:pt x="979512" y="71043"/>
                </a:lnTo>
                <a:lnTo>
                  <a:pt x="987183" y="70408"/>
                </a:lnTo>
                <a:lnTo>
                  <a:pt x="994829" y="71043"/>
                </a:lnTo>
                <a:lnTo>
                  <a:pt x="1021422" y="100241"/>
                </a:lnTo>
                <a:lnTo>
                  <a:pt x="1022007" y="109016"/>
                </a:lnTo>
                <a:lnTo>
                  <a:pt x="1022007" y="186740"/>
                </a:lnTo>
                <a:lnTo>
                  <a:pt x="1050518" y="186740"/>
                </a:lnTo>
                <a:lnTo>
                  <a:pt x="1050518" y="104724"/>
                </a:lnTo>
                <a:close/>
              </a:path>
              <a:path w="1593850" h="230504">
                <a:moveTo>
                  <a:pt x="1593418" y="222796"/>
                </a:moveTo>
                <a:lnTo>
                  <a:pt x="0" y="222796"/>
                </a:lnTo>
                <a:lnTo>
                  <a:pt x="0" y="230009"/>
                </a:lnTo>
                <a:lnTo>
                  <a:pt x="1593418" y="230009"/>
                </a:lnTo>
                <a:lnTo>
                  <a:pt x="1593418" y="2227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8712" y="1225702"/>
            <a:ext cx="2999367" cy="193949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8049" y="3403849"/>
            <a:ext cx="2375652" cy="57114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75852" y="1160812"/>
            <a:ext cx="3251718" cy="193228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80562" y="4275540"/>
            <a:ext cx="2768646" cy="195391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90404" y="6547418"/>
            <a:ext cx="2436757" cy="57114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19113" y="4275540"/>
            <a:ext cx="3359868" cy="195391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28954" y="6590317"/>
            <a:ext cx="3323680" cy="196581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400977" y="589058"/>
            <a:ext cx="363220" cy="36195"/>
          </a:xfrm>
          <a:custGeom>
            <a:avLst/>
            <a:gdLst/>
            <a:ahLst/>
            <a:cxnLst/>
            <a:rect l="l" t="t" r="r" b="b"/>
            <a:pathLst>
              <a:path w="363220" h="36195">
                <a:moveTo>
                  <a:pt x="18025" y="0"/>
                </a:moveTo>
                <a:lnTo>
                  <a:pt x="11008" y="1416"/>
                </a:lnTo>
                <a:lnTo>
                  <a:pt x="5279" y="5279"/>
                </a:lnTo>
                <a:lnTo>
                  <a:pt x="1416" y="11008"/>
                </a:lnTo>
                <a:lnTo>
                  <a:pt x="0" y="18025"/>
                </a:lnTo>
                <a:lnTo>
                  <a:pt x="1416" y="25041"/>
                </a:lnTo>
                <a:lnTo>
                  <a:pt x="5279" y="30770"/>
                </a:lnTo>
                <a:lnTo>
                  <a:pt x="11008" y="34633"/>
                </a:lnTo>
                <a:lnTo>
                  <a:pt x="18025" y="36050"/>
                </a:lnTo>
                <a:lnTo>
                  <a:pt x="18025" y="0"/>
                </a:lnTo>
                <a:close/>
              </a:path>
              <a:path w="363220" h="36195">
                <a:moveTo>
                  <a:pt x="344704" y="0"/>
                </a:moveTo>
                <a:lnTo>
                  <a:pt x="18025" y="0"/>
                </a:lnTo>
                <a:lnTo>
                  <a:pt x="18025" y="36050"/>
                </a:lnTo>
                <a:lnTo>
                  <a:pt x="344704" y="36050"/>
                </a:lnTo>
                <a:lnTo>
                  <a:pt x="344704" y="0"/>
                </a:lnTo>
                <a:close/>
              </a:path>
              <a:path w="363220" h="36195">
                <a:moveTo>
                  <a:pt x="344704" y="0"/>
                </a:moveTo>
                <a:lnTo>
                  <a:pt x="344704" y="36050"/>
                </a:lnTo>
                <a:lnTo>
                  <a:pt x="351720" y="34633"/>
                </a:lnTo>
                <a:lnTo>
                  <a:pt x="357450" y="30770"/>
                </a:lnTo>
                <a:lnTo>
                  <a:pt x="361313" y="25041"/>
                </a:lnTo>
                <a:lnTo>
                  <a:pt x="362729" y="18025"/>
                </a:lnTo>
                <a:lnTo>
                  <a:pt x="361313" y="11008"/>
                </a:lnTo>
                <a:lnTo>
                  <a:pt x="357450" y="5279"/>
                </a:lnTo>
                <a:lnTo>
                  <a:pt x="351720" y="1416"/>
                </a:lnTo>
                <a:lnTo>
                  <a:pt x="3447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0977" y="426351"/>
            <a:ext cx="363220" cy="36195"/>
          </a:xfrm>
          <a:custGeom>
            <a:avLst/>
            <a:gdLst/>
            <a:ahLst/>
            <a:cxnLst/>
            <a:rect l="l" t="t" r="r" b="b"/>
            <a:pathLst>
              <a:path w="363220" h="36195">
                <a:moveTo>
                  <a:pt x="18025" y="0"/>
                </a:moveTo>
                <a:lnTo>
                  <a:pt x="11008" y="1416"/>
                </a:lnTo>
                <a:lnTo>
                  <a:pt x="5279" y="5279"/>
                </a:lnTo>
                <a:lnTo>
                  <a:pt x="1416" y="11008"/>
                </a:lnTo>
                <a:lnTo>
                  <a:pt x="0" y="18025"/>
                </a:lnTo>
                <a:lnTo>
                  <a:pt x="1416" y="25041"/>
                </a:lnTo>
                <a:lnTo>
                  <a:pt x="5279" y="30770"/>
                </a:lnTo>
                <a:lnTo>
                  <a:pt x="11008" y="34633"/>
                </a:lnTo>
                <a:lnTo>
                  <a:pt x="18025" y="36050"/>
                </a:lnTo>
                <a:lnTo>
                  <a:pt x="18025" y="0"/>
                </a:lnTo>
                <a:close/>
              </a:path>
              <a:path w="363220" h="36195">
                <a:moveTo>
                  <a:pt x="344704" y="0"/>
                </a:moveTo>
                <a:lnTo>
                  <a:pt x="18025" y="0"/>
                </a:lnTo>
                <a:lnTo>
                  <a:pt x="18025" y="36050"/>
                </a:lnTo>
                <a:lnTo>
                  <a:pt x="344704" y="36050"/>
                </a:lnTo>
                <a:lnTo>
                  <a:pt x="344704" y="0"/>
                </a:lnTo>
                <a:close/>
              </a:path>
              <a:path w="363220" h="36195">
                <a:moveTo>
                  <a:pt x="344704" y="0"/>
                </a:moveTo>
                <a:lnTo>
                  <a:pt x="344704" y="36050"/>
                </a:lnTo>
                <a:lnTo>
                  <a:pt x="351720" y="34633"/>
                </a:lnTo>
                <a:lnTo>
                  <a:pt x="357450" y="30770"/>
                </a:lnTo>
                <a:lnTo>
                  <a:pt x="361313" y="25041"/>
                </a:lnTo>
                <a:lnTo>
                  <a:pt x="362729" y="18025"/>
                </a:lnTo>
                <a:lnTo>
                  <a:pt x="361313" y="11008"/>
                </a:lnTo>
                <a:lnTo>
                  <a:pt x="357450" y="5279"/>
                </a:lnTo>
                <a:lnTo>
                  <a:pt x="351720" y="1416"/>
                </a:lnTo>
                <a:lnTo>
                  <a:pt x="3447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0977" y="751765"/>
            <a:ext cx="363220" cy="36195"/>
          </a:xfrm>
          <a:custGeom>
            <a:avLst/>
            <a:gdLst/>
            <a:ahLst/>
            <a:cxnLst/>
            <a:rect l="l" t="t" r="r" b="b"/>
            <a:pathLst>
              <a:path w="363220" h="36195">
                <a:moveTo>
                  <a:pt x="18025" y="0"/>
                </a:moveTo>
                <a:lnTo>
                  <a:pt x="11008" y="1416"/>
                </a:lnTo>
                <a:lnTo>
                  <a:pt x="5279" y="5279"/>
                </a:lnTo>
                <a:lnTo>
                  <a:pt x="1416" y="11008"/>
                </a:lnTo>
                <a:lnTo>
                  <a:pt x="0" y="18025"/>
                </a:lnTo>
                <a:lnTo>
                  <a:pt x="1416" y="25041"/>
                </a:lnTo>
                <a:lnTo>
                  <a:pt x="5279" y="30770"/>
                </a:lnTo>
                <a:lnTo>
                  <a:pt x="11008" y="34633"/>
                </a:lnTo>
                <a:lnTo>
                  <a:pt x="18025" y="36050"/>
                </a:lnTo>
                <a:lnTo>
                  <a:pt x="18025" y="0"/>
                </a:lnTo>
                <a:close/>
              </a:path>
              <a:path w="363220" h="36195">
                <a:moveTo>
                  <a:pt x="344704" y="0"/>
                </a:moveTo>
                <a:lnTo>
                  <a:pt x="18025" y="0"/>
                </a:lnTo>
                <a:lnTo>
                  <a:pt x="18025" y="36050"/>
                </a:lnTo>
                <a:lnTo>
                  <a:pt x="344704" y="36050"/>
                </a:lnTo>
                <a:lnTo>
                  <a:pt x="344704" y="0"/>
                </a:lnTo>
                <a:close/>
              </a:path>
              <a:path w="363220" h="36195">
                <a:moveTo>
                  <a:pt x="344704" y="0"/>
                </a:moveTo>
                <a:lnTo>
                  <a:pt x="344704" y="36050"/>
                </a:lnTo>
                <a:lnTo>
                  <a:pt x="351720" y="34633"/>
                </a:lnTo>
                <a:lnTo>
                  <a:pt x="357450" y="30770"/>
                </a:lnTo>
                <a:lnTo>
                  <a:pt x="361313" y="25041"/>
                </a:lnTo>
                <a:lnTo>
                  <a:pt x="362729" y="18025"/>
                </a:lnTo>
                <a:lnTo>
                  <a:pt x="361313" y="11008"/>
                </a:lnTo>
                <a:lnTo>
                  <a:pt x="357450" y="5279"/>
                </a:lnTo>
                <a:lnTo>
                  <a:pt x="351720" y="1416"/>
                </a:lnTo>
                <a:lnTo>
                  <a:pt x="3447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6990112" y="364105"/>
            <a:ext cx="419734" cy="411480"/>
            <a:chOff x="6990112" y="364105"/>
            <a:chExt cx="419734" cy="411480"/>
          </a:xfrm>
        </p:grpSpPr>
        <p:sp>
          <p:nvSpPr>
            <p:cNvPr id="18" name="object 18"/>
            <p:cNvSpPr/>
            <p:nvPr/>
          </p:nvSpPr>
          <p:spPr>
            <a:xfrm>
              <a:off x="6990112" y="364105"/>
              <a:ext cx="377190" cy="370205"/>
            </a:xfrm>
            <a:custGeom>
              <a:avLst/>
              <a:gdLst/>
              <a:ahLst/>
              <a:cxnLst/>
              <a:rect l="l" t="t" r="r" b="b"/>
              <a:pathLst>
                <a:path w="377190" h="370205">
                  <a:moveTo>
                    <a:pt x="188466" y="0"/>
                  </a:moveTo>
                  <a:lnTo>
                    <a:pt x="138490" y="6578"/>
                  </a:lnTo>
                  <a:lnTo>
                    <a:pt x="93505" y="25159"/>
                  </a:lnTo>
                  <a:lnTo>
                    <a:pt x="55337" y="54011"/>
                  </a:lnTo>
                  <a:lnTo>
                    <a:pt x="25812" y="91401"/>
                  </a:lnTo>
                  <a:lnTo>
                    <a:pt x="6757" y="135598"/>
                  </a:lnTo>
                  <a:lnTo>
                    <a:pt x="0" y="184869"/>
                  </a:lnTo>
                  <a:lnTo>
                    <a:pt x="6757" y="234139"/>
                  </a:lnTo>
                  <a:lnTo>
                    <a:pt x="25812" y="278336"/>
                  </a:lnTo>
                  <a:lnTo>
                    <a:pt x="55337" y="315726"/>
                  </a:lnTo>
                  <a:lnTo>
                    <a:pt x="93505" y="344578"/>
                  </a:lnTo>
                  <a:lnTo>
                    <a:pt x="138490" y="363159"/>
                  </a:lnTo>
                  <a:lnTo>
                    <a:pt x="188466" y="369738"/>
                  </a:lnTo>
                  <a:lnTo>
                    <a:pt x="188466" y="333688"/>
                  </a:lnTo>
                  <a:lnTo>
                    <a:pt x="140150" y="326066"/>
                  </a:lnTo>
                  <a:lnTo>
                    <a:pt x="98293" y="304870"/>
                  </a:lnTo>
                  <a:lnTo>
                    <a:pt x="65352" y="272603"/>
                  </a:lnTo>
                  <a:lnTo>
                    <a:pt x="43785" y="231769"/>
                  </a:lnTo>
                  <a:lnTo>
                    <a:pt x="36050" y="184869"/>
                  </a:lnTo>
                  <a:lnTo>
                    <a:pt x="43785" y="137969"/>
                  </a:lnTo>
                  <a:lnTo>
                    <a:pt x="65352" y="97134"/>
                  </a:lnTo>
                  <a:lnTo>
                    <a:pt x="98293" y="64867"/>
                  </a:lnTo>
                  <a:lnTo>
                    <a:pt x="140150" y="43671"/>
                  </a:lnTo>
                  <a:lnTo>
                    <a:pt x="188466" y="36050"/>
                  </a:lnTo>
                  <a:lnTo>
                    <a:pt x="188466" y="0"/>
                  </a:lnTo>
                  <a:close/>
                </a:path>
                <a:path w="377190" h="370205">
                  <a:moveTo>
                    <a:pt x="188466" y="0"/>
                  </a:moveTo>
                  <a:lnTo>
                    <a:pt x="188466" y="36050"/>
                  </a:lnTo>
                  <a:lnTo>
                    <a:pt x="236781" y="43671"/>
                  </a:lnTo>
                  <a:lnTo>
                    <a:pt x="278638" y="64867"/>
                  </a:lnTo>
                  <a:lnTo>
                    <a:pt x="311579" y="97134"/>
                  </a:lnTo>
                  <a:lnTo>
                    <a:pt x="333147" y="137969"/>
                  </a:lnTo>
                  <a:lnTo>
                    <a:pt x="340882" y="184869"/>
                  </a:lnTo>
                  <a:lnTo>
                    <a:pt x="333147" y="231769"/>
                  </a:lnTo>
                  <a:lnTo>
                    <a:pt x="311579" y="272603"/>
                  </a:lnTo>
                  <a:lnTo>
                    <a:pt x="278638" y="304870"/>
                  </a:lnTo>
                  <a:lnTo>
                    <a:pt x="236781" y="326066"/>
                  </a:lnTo>
                  <a:lnTo>
                    <a:pt x="188466" y="333688"/>
                  </a:lnTo>
                  <a:lnTo>
                    <a:pt x="188466" y="369738"/>
                  </a:lnTo>
                  <a:lnTo>
                    <a:pt x="238441" y="363159"/>
                  </a:lnTo>
                  <a:lnTo>
                    <a:pt x="283426" y="344578"/>
                  </a:lnTo>
                  <a:lnTo>
                    <a:pt x="321595" y="315726"/>
                  </a:lnTo>
                  <a:lnTo>
                    <a:pt x="351120" y="278336"/>
                  </a:lnTo>
                  <a:lnTo>
                    <a:pt x="370174" y="234139"/>
                  </a:lnTo>
                  <a:lnTo>
                    <a:pt x="376932" y="184869"/>
                  </a:lnTo>
                  <a:lnTo>
                    <a:pt x="370174" y="135598"/>
                  </a:lnTo>
                  <a:lnTo>
                    <a:pt x="351120" y="91401"/>
                  </a:lnTo>
                  <a:lnTo>
                    <a:pt x="321595" y="54011"/>
                  </a:lnTo>
                  <a:lnTo>
                    <a:pt x="283426" y="25159"/>
                  </a:lnTo>
                  <a:lnTo>
                    <a:pt x="238441" y="6578"/>
                  </a:lnTo>
                  <a:lnTo>
                    <a:pt x="1884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80929" y="648784"/>
              <a:ext cx="128725" cy="126769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107216" y="3381859"/>
            <a:ext cx="3035275" cy="57871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8558" y="837629"/>
            <a:ext cx="816610" cy="199390"/>
          </a:xfrm>
          <a:custGeom>
            <a:avLst/>
            <a:gdLst/>
            <a:ahLst/>
            <a:cxnLst/>
            <a:rect l="l" t="t" r="r" b="b"/>
            <a:pathLst>
              <a:path w="816610" h="199390">
                <a:moveTo>
                  <a:pt x="32236" y="0"/>
                </a:moveTo>
                <a:lnTo>
                  <a:pt x="0" y="0"/>
                </a:lnTo>
                <a:lnTo>
                  <a:pt x="0" y="196531"/>
                </a:lnTo>
                <a:lnTo>
                  <a:pt x="32236" y="196531"/>
                </a:lnTo>
                <a:lnTo>
                  <a:pt x="32236" y="110566"/>
                </a:lnTo>
                <a:lnTo>
                  <a:pt x="156942" y="110566"/>
                </a:lnTo>
                <a:lnTo>
                  <a:pt x="156942" y="84268"/>
                </a:lnTo>
                <a:lnTo>
                  <a:pt x="32236" y="84268"/>
                </a:lnTo>
                <a:lnTo>
                  <a:pt x="32236" y="0"/>
                </a:lnTo>
                <a:close/>
              </a:path>
              <a:path w="816610" h="199390">
                <a:moveTo>
                  <a:pt x="156942" y="110566"/>
                </a:moveTo>
                <a:lnTo>
                  <a:pt x="124705" y="110566"/>
                </a:lnTo>
                <a:lnTo>
                  <a:pt x="124705" y="196531"/>
                </a:lnTo>
                <a:lnTo>
                  <a:pt x="156942" y="196531"/>
                </a:lnTo>
                <a:lnTo>
                  <a:pt x="156942" y="110566"/>
                </a:lnTo>
                <a:close/>
              </a:path>
              <a:path w="816610" h="199390">
                <a:moveTo>
                  <a:pt x="156942" y="0"/>
                </a:moveTo>
                <a:lnTo>
                  <a:pt x="124705" y="0"/>
                </a:lnTo>
                <a:lnTo>
                  <a:pt x="124705" y="84268"/>
                </a:lnTo>
                <a:lnTo>
                  <a:pt x="156942" y="84268"/>
                </a:lnTo>
                <a:lnTo>
                  <a:pt x="156942" y="0"/>
                </a:lnTo>
                <a:close/>
              </a:path>
              <a:path w="816610" h="199390">
                <a:moveTo>
                  <a:pt x="268380" y="38175"/>
                </a:moveTo>
                <a:lnTo>
                  <a:pt x="227942" y="48072"/>
                </a:lnTo>
                <a:lnTo>
                  <a:pt x="199381" y="76350"/>
                </a:lnTo>
                <a:lnTo>
                  <a:pt x="188918" y="118484"/>
                </a:lnTo>
                <a:lnTo>
                  <a:pt x="189548" y="130025"/>
                </a:lnTo>
                <a:lnTo>
                  <a:pt x="204666" y="169455"/>
                </a:lnTo>
                <a:lnTo>
                  <a:pt x="236266" y="193509"/>
                </a:lnTo>
                <a:lnTo>
                  <a:pt x="266966" y="199076"/>
                </a:lnTo>
                <a:lnTo>
                  <a:pt x="277888" y="198458"/>
                </a:lnTo>
                <a:lnTo>
                  <a:pt x="316523" y="183577"/>
                </a:lnTo>
                <a:lnTo>
                  <a:pt x="329628" y="171081"/>
                </a:lnTo>
                <a:lnTo>
                  <a:pt x="266966" y="171081"/>
                </a:lnTo>
                <a:lnTo>
                  <a:pt x="257616" y="170233"/>
                </a:lnTo>
                <a:lnTo>
                  <a:pt x="224902" y="140824"/>
                </a:lnTo>
                <a:lnTo>
                  <a:pt x="221721" y="118484"/>
                </a:lnTo>
                <a:lnTo>
                  <a:pt x="222110" y="110337"/>
                </a:lnTo>
                <a:lnTo>
                  <a:pt x="244626" y="72108"/>
                </a:lnTo>
                <a:lnTo>
                  <a:pt x="259519" y="66170"/>
                </a:lnTo>
                <a:lnTo>
                  <a:pt x="330337" y="66170"/>
                </a:lnTo>
                <a:lnTo>
                  <a:pt x="325006" y="60090"/>
                </a:lnTo>
                <a:lnTo>
                  <a:pt x="289659" y="40649"/>
                </a:lnTo>
                <a:lnTo>
                  <a:pt x="279284" y="38793"/>
                </a:lnTo>
                <a:lnTo>
                  <a:pt x="268380" y="38175"/>
                </a:lnTo>
                <a:close/>
              </a:path>
              <a:path w="816610" h="199390">
                <a:moveTo>
                  <a:pt x="330337" y="66170"/>
                </a:moveTo>
                <a:lnTo>
                  <a:pt x="276109" y="66170"/>
                </a:lnTo>
                <a:lnTo>
                  <a:pt x="283838" y="68149"/>
                </a:lnTo>
                <a:lnTo>
                  <a:pt x="298166" y="76067"/>
                </a:lnTo>
                <a:lnTo>
                  <a:pt x="314755" y="118484"/>
                </a:lnTo>
                <a:lnTo>
                  <a:pt x="314331" y="126650"/>
                </a:lnTo>
                <a:lnTo>
                  <a:pt x="297506" y="161184"/>
                </a:lnTo>
                <a:lnTo>
                  <a:pt x="290154" y="165143"/>
                </a:lnTo>
                <a:lnTo>
                  <a:pt x="282990" y="169102"/>
                </a:lnTo>
                <a:lnTo>
                  <a:pt x="275261" y="171081"/>
                </a:lnTo>
                <a:lnTo>
                  <a:pt x="329628" y="171081"/>
                </a:lnTo>
                <a:lnTo>
                  <a:pt x="347169" y="130025"/>
                </a:lnTo>
                <a:lnTo>
                  <a:pt x="347841" y="118484"/>
                </a:lnTo>
                <a:lnTo>
                  <a:pt x="347187" y="106943"/>
                </a:lnTo>
                <a:lnTo>
                  <a:pt x="345219" y="96056"/>
                </a:lnTo>
                <a:lnTo>
                  <a:pt x="341955" y="85876"/>
                </a:lnTo>
                <a:lnTo>
                  <a:pt x="337378" y="76350"/>
                </a:lnTo>
                <a:lnTo>
                  <a:pt x="331669" y="67690"/>
                </a:lnTo>
                <a:lnTo>
                  <a:pt x="330337" y="66170"/>
                </a:lnTo>
                <a:close/>
              </a:path>
              <a:path w="816610" h="199390">
                <a:moveTo>
                  <a:pt x="411946" y="40720"/>
                </a:moveTo>
                <a:lnTo>
                  <a:pt x="379709" y="40720"/>
                </a:lnTo>
                <a:lnTo>
                  <a:pt x="379709" y="196531"/>
                </a:lnTo>
                <a:lnTo>
                  <a:pt x="411946" y="196531"/>
                </a:lnTo>
                <a:lnTo>
                  <a:pt x="411946" y="109435"/>
                </a:lnTo>
                <a:lnTo>
                  <a:pt x="412599" y="99591"/>
                </a:lnTo>
                <a:lnTo>
                  <a:pt x="442663" y="66877"/>
                </a:lnTo>
                <a:lnTo>
                  <a:pt x="451252" y="66170"/>
                </a:lnTo>
                <a:lnTo>
                  <a:pt x="512271" y="66170"/>
                </a:lnTo>
                <a:lnTo>
                  <a:pt x="509646" y="61946"/>
                </a:lnTo>
                <a:lnTo>
                  <a:pt x="506753" y="58535"/>
                </a:lnTo>
                <a:lnTo>
                  <a:pt x="411946" y="58535"/>
                </a:lnTo>
                <a:lnTo>
                  <a:pt x="411946" y="40720"/>
                </a:lnTo>
                <a:close/>
              </a:path>
              <a:path w="816610" h="199390">
                <a:moveTo>
                  <a:pt x="512271" y="66170"/>
                </a:moveTo>
                <a:lnTo>
                  <a:pt x="451252" y="66170"/>
                </a:lnTo>
                <a:lnTo>
                  <a:pt x="459824" y="66877"/>
                </a:lnTo>
                <a:lnTo>
                  <a:pt x="467441" y="68998"/>
                </a:lnTo>
                <a:lnTo>
                  <a:pt x="490276" y="109435"/>
                </a:lnTo>
                <a:lnTo>
                  <a:pt x="490276" y="196531"/>
                </a:lnTo>
                <a:lnTo>
                  <a:pt x="522230" y="196531"/>
                </a:lnTo>
                <a:lnTo>
                  <a:pt x="522230" y="109435"/>
                </a:lnTo>
                <a:lnTo>
                  <a:pt x="522884" y="99591"/>
                </a:lnTo>
                <a:lnTo>
                  <a:pt x="545276" y="68998"/>
                </a:lnTo>
                <a:lnTo>
                  <a:pt x="514029" y="68998"/>
                </a:lnTo>
                <a:lnTo>
                  <a:pt x="512271" y="66170"/>
                </a:lnTo>
                <a:close/>
              </a:path>
              <a:path w="816610" h="199390">
                <a:moveTo>
                  <a:pt x="622581" y="66170"/>
                </a:moveTo>
                <a:lnTo>
                  <a:pt x="561536" y="66170"/>
                </a:lnTo>
                <a:lnTo>
                  <a:pt x="570108" y="66877"/>
                </a:lnTo>
                <a:lnTo>
                  <a:pt x="577725" y="68998"/>
                </a:lnTo>
                <a:lnTo>
                  <a:pt x="600560" y="109435"/>
                </a:lnTo>
                <a:lnTo>
                  <a:pt x="600560" y="196531"/>
                </a:lnTo>
                <a:lnTo>
                  <a:pt x="632514" y="196531"/>
                </a:lnTo>
                <a:lnTo>
                  <a:pt x="632514" y="104628"/>
                </a:lnTo>
                <a:lnTo>
                  <a:pt x="631984" y="94413"/>
                </a:lnTo>
                <a:lnTo>
                  <a:pt x="630393" y="84975"/>
                </a:lnTo>
                <a:lnTo>
                  <a:pt x="627742" y="76315"/>
                </a:lnTo>
                <a:lnTo>
                  <a:pt x="624030" y="68432"/>
                </a:lnTo>
                <a:lnTo>
                  <a:pt x="622581" y="66170"/>
                </a:lnTo>
                <a:close/>
              </a:path>
              <a:path w="816610" h="199390">
                <a:moveTo>
                  <a:pt x="568323" y="38175"/>
                </a:moveTo>
                <a:lnTo>
                  <a:pt x="529087" y="51130"/>
                </a:lnTo>
                <a:lnTo>
                  <a:pt x="514029" y="68998"/>
                </a:lnTo>
                <a:lnTo>
                  <a:pt x="545276" y="68998"/>
                </a:lnTo>
                <a:lnTo>
                  <a:pt x="552947" y="66877"/>
                </a:lnTo>
                <a:lnTo>
                  <a:pt x="561536" y="66170"/>
                </a:lnTo>
                <a:lnTo>
                  <a:pt x="622581" y="66170"/>
                </a:lnTo>
                <a:lnTo>
                  <a:pt x="619524" y="61398"/>
                </a:lnTo>
                <a:lnTo>
                  <a:pt x="585714" y="40084"/>
                </a:lnTo>
                <a:lnTo>
                  <a:pt x="577266" y="38652"/>
                </a:lnTo>
                <a:lnTo>
                  <a:pt x="568323" y="38175"/>
                </a:lnTo>
                <a:close/>
              </a:path>
              <a:path w="816610" h="199390">
                <a:moveTo>
                  <a:pt x="458039" y="38175"/>
                </a:moveTo>
                <a:lnTo>
                  <a:pt x="417224" y="52125"/>
                </a:lnTo>
                <a:lnTo>
                  <a:pt x="411946" y="58535"/>
                </a:lnTo>
                <a:lnTo>
                  <a:pt x="506753" y="58535"/>
                </a:lnTo>
                <a:lnTo>
                  <a:pt x="467123" y="38670"/>
                </a:lnTo>
                <a:lnTo>
                  <a:pt x="458039" y="38175"/>
                </a:lnTo>
                <a:close/>
              </a:path>
              <a:path w="816610" h="199390">
                <a:moveTo>
                  <a:pt x="740553" y="38175"/>
                </a:moveTo>
                <a:lnTo>
                  <a:pt x="699833" y="48072"/>
                </a:lnTo>
                <a:lnTo>
                  <a:pt x="672403" y="76350"/>
                </a:lnTo>
                <a:lnTo>
                  <a:pt x="662979" y="114808"/>
                </a:lnTo>
                <a:lnTo>
                  <a:pt x="662904" y="120652"/>
                </a:lnTo>
                <a:lnTo>
                  <a:pt x="663407" y="130149"/>
                </a:lnTo>
                <a:lnTo>
                  <a:pt x="678236" y="169455"/>
                </a:lnTo>
                <a:lnTo>
                  <a:pt x="709589" y="193509"/>
                </a:lnTo>
                <a:lnTo>
                  <a:pt x="740553" y="199076"/>
                </a:lnTo>
                <a:lnTo>
                  <a:pt x="753703" y="198228"/>
                </a:lnTo>
                <a:lnTo>
                  <a:pt x="794971" y="178098"/>
                </a:lnTo>
                <a:lnTo>
                  <a:pt x="800252" y="171930"/>
                </a:lnTo>
                <a:lnTo>
                  <a:pt x="740553" y="171930"/>
                </a:lnTo>
                <a:lnTo>
                  <a:pt x="731858" y="171223"/>
                </a:lnTo>
                <a:lnTo>
                  <a:pt x="700328" y="147469"/>
                </a:lnTo>
                <a:lnTo>
                  <a:pt x="696157" y="130644"/>
                </a:lnTo>
                <a:lnTo>
                  <a:pt x="815207" y="130644"/>
                </a:lnTo>
                <a:lnTo>
                  <a:pt x="815961" y="125931"/>
                </a:lnTo>
                <a:lnTo>
                  <a:pt x="816338" y="120652"/>
                </a:lnTo>
                <a:lnTo>
                  <a:pt x="816338" y="114808"/>
                </a:lnTo>
                <a:lnTo>
                  <a:pt x="815781" y="104628"/>
                </a:lnTo>
                <a:lnTo>
                  <a:pt x="696440" y="104628"/>
                </a:lnTo>
                <a:lnTo>
                  <a:pt x="698150" y="96162"/>
                </a:lnTo>
                <a:lnTo>
                  <a:pt x="731098" y="65993"/>
                </a:lnTo>
                <a:lnTo>
                  <a:pt x="739139" y="65322"/>
                </a:lnTo>
                <a:lnTo>
                  <a:pt x="800288" y="65322"/>
                </a:lnTo>
                <a:lnTo>
                  <a:pt x="795201" y="59383"/>
                </a:lnTo>
                <a:lnTo>
                  <a:pt x="761408" y="40578"/>
                </a:lnTo>
                <a:lnTo>
                  <a:pt x="751281" y="38776"/>
                </a:lnTo>
                <a:lnTo>
                  <a:pt x="740553" y="38175"/>
                </a:lnTo>
                <a:close/>
              </a:path>
              <a:path w="816610" h="199390">
                <a:moveTo>
                  <a:pt x="812097" y="150156"/>
                </a:moveTo>
                <a:lnTo>
                  <a:pt x="777315" y="150156"/>
                </a:lnTo>
                <a:lnTo>
                  <a:pt x="770988" y="159682"/>
                </a:lnTo>
                <a:lnTo>
                  <a:pt x="762752" y="166486"/>
                </a:lnTo>
                <a:lnTo>
                  <a:pt x="752607" y="170569"/>
                </a:lnTo>
                <a:lnTo>
                  <a:pt x="740553" y="171930"/>
                </a:lnTo>
                <a:lnTo>
                  <a:pt x="800252" y="171930"/>
                </a:lnTo>
                <a:lnTo>
                  <a:pt x="802129" y="169738"/>
                </a:lnTo>
                <a:lnTo>
                  <a:pt x="807837" y="160424"/>
                </a:lnTo>
                <a:lnTo>
                  <a:pt x="812097" y="150156"/>
                </a:lnTo>
                <a:close/>
              </a:path>
              <a:path w="816610" h="199390">
                <a:moveTo>
                  <a:pt x="800288" y="65322"/>
                </a:moveTo>
                <a:lnTo>
                  <a:pt x="739139" y="65322"/>
                </a:lnTo>
                <a:lnTo>
                  <a:pt x="747959" y="65993"/>
                </a:lnTo>
                <a:lnTo>
                  <a:pt x="756036" y="68008"/>
                </a:lnTo>
                <a:lnTo>
                  <a:pt x="781786" y="96162"/>
                </a:lnTo>
                <a:lnTo>
                  <a:pt x="782688" y="104628"/>
                </a:lnTo>
                <a:lnTo>
                  <a:pt x="815781" y="104628"/>
                </a:lnTo>
                <a:lnTo>
                  <a:pt x="801439" y="66665"/>
                </a:lnTo>
                <a:lnTo>
                  <a:pt x="800288" y="653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1947" y="207377"/>
            <a:ext cx="676910" cy="534035"/>
          </a:xfrm>
          <a:custGeom>
            <a:avLst/>
            <a:gdLst/>
            <a:ahLst/>
            <a:cxnLst/>
            <a:rect l="l" t="t" r="r" b="b"/>
            <a:pathLst>
              <a:path w="676910" h="534035">
                <a:moveTo>
                  <a:pt x="676871" y="185966"/>
                </a:moveTo>
                <a:lnTo>
                  <a:pt x="672807" y="179146"/>
                </a:lnTo>
                <a:lnTo>
                  <a:pt x="666292" y="175615"/>
                </a:lnTo>
                <a:lnTo>
                  <a:pt x="636473" y="159473"/>
                </a:lnTo>
                <a:lnTo>
                  <a:pt x="636473" y="205409"/>
                </a:lnTo>
                <a:lnTo>
                  <a:pt x="636473" y="469099"/>
                </a:lnTo>
                <a:lnTo>
                  <a:pt x="597115" y="492506"/>
                </a:lnTo>
                <a:lnTo>
                  <a:pt x="585952" y="493280"/>
                </a:lnTo>
                <a:lnTo>
                  <a:pt x="464718" y="493280"/>
                </a:lnTo>
                <a:lnTo>
                  <a:pt x="464718" y="287451"/>
                </a:lnTo>
                <a:lnTo>
                  <a:pt x="464718" y="267246"/>
                </a:lnTo>
                <a:lnTo>
                  <a:pt x="463130" y="259384"/>
                </a:lnTo>
                <a:lnTo>
                  <a:pt x="458800" y="252958"/>
                </a:lnTo>
                <a:lnTo>
                  <a:pt x="452386" y="248640"/>
                </a:lnTo>
                <a:lnTo>
                  <a:pt x="444512" y="247053"/>
                </a:lnTo>
                <a:lnTo>
                  <a:pt x="424319" y="247053"/>
                </a:lnTo>
                <a:lnTo>
                  <a:pt x="424319" y="287451"/>
                </a:lnTo>
                <a:lnTo>
                  <a:pt x="424319" y="493280"/>
                </a:lnTo>
                <a:lnTo>
                  <a:pt x="252564" y="493280"/>
                </a:lnTo>
                <a:lnTo>
                  <a:pt x="252564" y="287451"/>
                </a:lnTo>
                <a:lnTo>
                  <a:pt x="424319" y="287451"/>
                </a:lnTo>
                <a:lnTo>
                  <a:pt x="424319" y="247053"/>
                </a:lnTo>
                <a:lnTo>
                  <a:pt x="232359" y="247053"/>
                </a:lnTo>
                <a:lnTo>
                  <a:pt x="224497" y="248640"/>
                </a:lnTo>
                <a:lnTo>
                  <a:pt x="218084" y="252958"/>
                </a:lnTo>
                <a:lnTo>
                  <a:pt x="213753" y="259384"/>
                </a:lnTo>
                <a:lnTo>
                  <a:pt x="212166" y="267246"/>
                </a:lnTo>
                <a:lnTo>
                  <a:pt x="212166" y="493280"/>
                </a:lnTo>
                <a:lnTo>
                  <a:pt x="90919" y="493280"/>
                </a:lnTo>
                <a:lnTo>
                  <a:pt x="52463" y="482485"/>
                </a:lnTo>
                <a:lnTo>
                  <a:pt x="40398" y="469099"/>
                </a:lnTo>
                <a:lnTo>
                  <a:pt x="40398" y="211137"/>
                </a:lnTo>
                <a:lnTo>
                  <a:pt x="40398" y="205409"/>
                </a:lnTo>
                <a:lnTo>
                  <a:pt x="62611" y="193382"/>
                </a:lnTo>
                <a:lnTo>
                  <a:pt x="338442" y="43980"/>
                </a:lnTo>
                <a:lnTo>
                  <a:pt x="636473" y="205409"/>
                </a:lnTo>
                <a:lnTo>
                  <a:pt x="636473" y="159473"/>
                </a:lnTo>
                <a:lnTo>
                  <a:pt x="348056" y="3251"/>
                </a:lnTo>
                <a:lnTo>
                  <a:pt x="342061" y="0"/>
                </a:lnTo>
                <a:lnTo>
                  <a:pt x="334822" y="0"/>
                </a:lnTo>
                <a:lnTo>
                  <a:pt x="328815" y="3251"/>
                </a:lnTo>
                <a:lnTo>
                  <a:pt x="10579" y="175615"/>
                </a:lnTo>
                <a:lnTo>
                  <a:pt x="4064" y="179146"/>
                </a:lnTo>
                <a:lnTo>
                  <a:pt x="0" y="185966"/>
                </a:lnTo>
                <a:lnTo>
                  <a:pt x="0" y="464235"/>
                </a:lnTo>
                <a:lnTo>
                  <a:pt x="17513" y="505523"/>
                </a:lnTo>
                <a:lnTo>
                  <a:pt x="58267" y="529132"/>
                </a:lnTo>
                <a:lnTo>
                  <a:pt x="90919" y="533679"/>
                </a:lnTo>
                <a:lnTo>
                  <a:pt x="232359" y="533679"/>
                </a:lnTo>
                <a:lnTo>
                  <a:pt x="444512" y="533679"/>
                </a:lnTo>
                <a:lnTo>
                  <a:pt x="585952" y="533679"/>
                </a:lnTo>
                <a:lnTo>
                  <a:pt x="602526" y="532536"/>
                </a:lnTo>
                <a:lnTo>
                  <a:pt x="647509" y="515632"/>
                </a:lnTo>
                <a:lnTo>
                  <a:pt x="674712" y="479552"/>
                </a:lnTo>
                <a:lnTo>
                  <a:pt x="676871" y="464235"/>
                </a:lnTo>
                <a:lnTo>
                  <a:pt x="676871" y="211137"/>
                </a:lnTo>
                <a:lnTo>
                  <a:pt x="676871" y="1859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56298" y="614435"/>
            <a:ext cx="1154430" cy="292100"/>
          </a:xfrm>
          <a:custGeom>
            <a:avLst/>
            <a:gdLst/>
            <a:ahLst/>
            <a:cxnLst/>
            <a:rect l="l" t="t" r="r" b="b"/>
            <a:pathLst>
              <a:path w="1154430" h="292100">
                <a:moveTo>
                  <a:pt x="67867" y="21208"/>
                </a:moveTo>
                <a:lnTo>
                  <a:pt x="0" y="21208"/>
                </a:lnTo>
                <a:lnTo>
                  <a:pt x="0" y="217740"/>
                </a:lnTo>
                <a:lnTo>
                  <a:pt x="32236" y="217740"/>
                </a:lnTo>
                <a:lnTo>
                  <a:pt x="32236" y="139127"/>
                </a:lnTo>
                <a:lnTo>
                  <a:pt x="93592" y="139127"/>
                </a:lnTo>
                <a:lnTo>
                  <a:pt x="91903" y="136299"/>
                </a:lnTo>
                <a:lnTo>
                  <a:pt x="102737" y="132853"/>
                </a:lnTo>
                <a:lnTo>
                  <a:pt x="112051" y="128169"/>
                </a:lnTo>
                <a:lnTo>
                  <a:pt x="119845" y="122249"/>
                </a:lnTo>
                <a:lnTo>
                  <a:pt x="126119" y="115091"/>
                </a:lnTo>
                <a:lnTo>
                  <a:pt x="127152" y="113394"/>
                </a:lnTo>
                <a:lnTo>
                  <a:pt x="32236" y="113394"/>
                </a:lnTo>
                <a:lnTo>
                  <a:pt x="32236" y="47506"/>
                </a:lnTo>
                <a:lnTo>
                  <a:pt x="127572" y="47506"/>
                </a:lnTo>
                <a:lnTo>
                  <a:pt x="125183" y="44025"/>
                </a:lnTo>
                <a:lnTo>
                  <a:pt x="88722" y="23187"/>
                </a:lnTo>
                <a:lnTo>
                  <a:pt x="78736" y="21703"/>
                </a:lnTo>
                <a:lnTo>
                  <a:pt x="67867" y="21208"/>
                </a:lnTo>
                <a:close/>
              </a:path>
              <a:path w="1154430" h="292100">
                <a:moveTo>
                  <a:pt x="93592" y="139127"/>
                </a:moveTo>
                <a:lnTo>
                  <a:pt x="56838" y="139127"/>
                </a:lnTo>
                <a:lnTo>
                  <a:pt x="102083" y="217740"/>
                </a:lnTo>
                <a:lnTo>
                  <a:pt x="140541" y="217740"/>
                </a:lnTo>
                <a:lnTo>
                  <a:pt x="93592" y="139127"/>
                </a:lnTo>
                <a:close/>
              </a:path>
              <a:path w="1154430" h="292100">
                <a:moveTo>
                  <a:pt x="127572" y="47506"/>
                </a:moveTo>
                <a:lnTo>
                  <a:pt x="67867" y="47506"/>
                </a:lnTo>
                <a:lnTo>
                  <a:pt x="76474" y="48054"/>
                </a:lnTo>
                <a:lnTo>
                  <a:pt x="83914" y="49698"/>
                </a:lnTo>
                <a:lnTo>
                  <a:pt x="104345" y="80026"/>
                </a:lnTo>
                <a:lnTo>
                  <a:pt x="103762" y="87272"/>
                </a:lnTo>
                <a:lnTo>
                  <a:pt x="67867" y="113394"/>
                </a:lnTo>
                <a:lnTo>
                  <a:pt x="127152" y="113394"/>
                </a:lnTo>
                <a:lnTo>
                  <a:pt x="131068" y="106961"/>
                </a:lnTo>
                <a:lnTo>
                  <a:pt x="134603" y="98407"/>
                </a:lnTo>
                <a:lnTo>
                  <a:pt x="136724" y="89429"/>
                </a:lnTo>
                <a:lnTo>
                  <a:pt x="137430" y="80026"/>
                </a:lnTo>
                <a:lnTo>
                  <a:pt x="136936" y="72020"/>
                </a:lnTo>
                <a:lnTo>
                  <a:pt x="135451" y="64403"/>
                </a:lnTo>
                <a:lnTo>
                  <a:pt x="132977" y="57174"/>
                </a:lnTo>
                <a:lnTo>
                  <a:pt x="129513" y="50334"/>
                </a:lnTo>
                <a:lnTo>
                  <a:pt x="127572" y="47506"/>
                </a:lnTo>
                <a:close/>
              </a:path>
              <a:path w="1154430" h="292100">
                <a:moveTo>
                  <a:pt x="245689" y="59383"/>
                </a:moveTo>
                <a:lnTo>
                  <a:pt x="204968" y="69281"/>
                </a:lnTo>
                <a:lnTo>
                  <a:pt x="177539" y="97559"/>
                </a:lnTo>
                <a:lnTo>
                  <a:pt x="168114" y="136017"/>
                </a:lnTo>
                <a:lnTo>
                  <a:pt x="168039" y="141861"/>
                </a:lnTo>
                <a:lnTo>
                  <a:pt x="168543" y="151357"/>
                </a:lnTo>
                <a:lnTo>
                  <a:pt x="183371" y="190664"/>
                </a:lnTo>
                <a:lnTo>
                  <a:pt x="214724" y="214718"/>
                </a:lnTo>
                <a:lnTo>
                  <a:pt x="245689" y="220285"/>
                </a:lnTo>
                <a:lnTo>
                  <a:pt x="258838" y="219437"/>
                </a:lnTo>
                <a:lnTo>
                  <a:pt x="300106" y="199306"/>
                </a:lnTo>
                <a:lnTo>
                  <a:pt x="305388" y="193138"/>
                </a:lnTo>
                <a:lnTo>
                  <a:pt x="245689" y="193138"/>
                </a:lnTo>
                <a:lnTo>
                  <a:pt x="236993" y="192431"/>
                </a:lnTo>
                <a:lnTo>
                  <a:pt x="205463" y="168678"/>
                </a:lnTo>
                <a:lnTo>
                  <a:pt x="201292" y="151852"/>
                </a:lnTo>
                <a:lnTo>
                  <a:pt x="320343" y="151852"/>
                </a:lnTo>
                <a:lnTo>
                  <a:pt x="321097" y="147139"/>
                </a:lnTo>
                <a:lnTo>
                  <a:pt x="321474" y="141861"/>
                </a:lnTo>
                <a:lnTo>
                  <a:pt x="321474" y="136017"/>
                </a:lnTo>
                <a:lnTo>
                  <a:pt x="320916" y="125837"/>
                </a:lnTo>
                <a:lnTo>
                  <a:pt x="201575" y="125837"/>
                </a:lnTo>
                <a:lnTo>
                  <a:pt x="203286" y="117371"/>
                </a:lnTo>
                <a:lnTo>
                  <a:pt x="236233" y="87202"/>
                </a:lnTo>
                <a:lnTo>
                  <a:pt x="244275" y="86530"/>
                </a:lnTo>
                <a:lnTo>
                  <a:pt x="305424" y="86530"/>
                </a:lnTo>
                <a:lnTo>
                  <a:pt x="300336" y="80592"/>
                </a:lnTo>
                <a:lnTo>
                  <a:pt x="266544" y="61787"/>
                </a:lnTo>
                <a:lnTo>
                  <a:pt x="256417" y="59984"/>
                </a:lnTo>
                <a:lnTo>
                  <a:pt x="245689" y="59383"/>
                </a:lnTo>
                <a:close/>
              </a:path>
              <a:path w="1154430" h="292100">
                <a:moveTo>
                  <a:pt x="317232" y="171364"/>
                </a:moveTo>
                <a:lnTo>
                  <a:pt x="282450" y="171364"/>
                </a:lnTo>
                <a:lnTo>
                  <a:pt x="276123" y="180890"/>
                </a:lnTo>
                <a:lnTo>
                  <a:pt x="267887" y="187695"/>
                </a:lnTo>
                <a:lnTo>
                  <a:pt x="257742" y="191777"/>
                </a:lnTo>
                <a:lnTo>
                  <a:pt x="245689" y="193138"/>
                </a:lnTo>
                <a:lnTo>
                  <a:pt x="305388" y="193138"/>
                </a:lnTo>
                <a:lnTo>
                  <a:pt x="307264" y="190947"/>
                </a:lnTo>
                <a:lnTo>
                  <a:pt x="312973" y="181632"/>
                </a:lnTo>
                <a:lnTo>
                  <a:pt x="317232" y="171364"/>
                </a:lnTo>
                <a:close/>
              </a:path>
              <a:path w="1154430" h="292100">
                <a:moveTo>
                  <a:pt x="305424" y="86530"/>
                </a:moveTo>
                <a:lnTo>
                  <a:pt x="244275" y="86530"/>
                </a:lnTo>
                <a:lnTo>
                  <a:pt x="253094" y="87202"/>
                </a:lnTo>
                <a:lnTo>
                  <a:pt x="261171" y="89217"/>
                </a:lnTo>
                <a:lnTo>
                  <a:pt x="286922" y="117371"/>
                </a:lnTo>
                <a:lnTo>
                  <a:pt x="287823" y="125837"/>
                </a:lnTo>
                <a:lnTo>
                  <a:pt x="320916" y="125837"/>
                </a:lnTo>
                <a:lnTo>
                  <a:pt x="306575" y="87873"/>
                </a:lnTo>
                <a:lnTo>
                  <a:pt x="305424" y="86530"/>
                </a:lnTo>
                <a:close/>
              </a:path>
              <a:path w="1154430" h="292100">
                <a:moveTo>
                  <a:pt x="418803" y="59383"/>
                </a:moveTo>
                <a:lnTo>
                  <a:pt x="379214" y="69281"/>
                </a:lnTo>
                <a:lnTo>
                  <a:pt x="352067" y="97559"/>
                </a:lnTo>
                <a:lnTo>
                  <a:pt x="342452" y="139693"/>
                </a:lnTo>
                <a:lnTo>
                  <a:pt x="343053" y="151357"/>
                </a:lnTo>
                <a:lnTo>
                  <a:pt x="357475" y="190664"/>
                </a:lnTo>
                <a:lnTo>
                  <a:pt x="388157" y="214718"/>
                </a:lnTo>
                <a:lnTo>
                  <a:pt x="418803" y="220285"/>
                </a:lnTo>
                <a:lnTo>
                  <a:pt x="432094" y="219419"/>
                </a:lnTo>
                <a:lnTo>
                  <a:pt x="473768" y="198758"/>
                </a:lnTo>
                <a:lnTo>
                  <a:pt x="478269" y="193138"/>
                </a:lnTo>
                <a:lnTo>
                  <a:pt x="418803" y="193138"/>
                </a:lnTo>
                <a:lnTo>
                  <a:pt x="409401" y="192254"/>
                </a:lnTo>
                <a:lnTo>
                  <a:pt x="378436" y="162103"/>
                </a:lnTo>
                <a:lnTo>
                  <a:pt x="375538" y="139693"/>
                </a:lnTo>
                <a:lnTo>
                  <a:pt x="376262" y="127816"/>
                </a:lnTo>
                <a:lnTo>
                  <a:pt x="400988" y="90065"/>
                </a:lnTo>
                <a:lnTo>
                  <a:pt x="418803" y="86530"/>
                </a:lnTo>
                <a:lnTo>
                  <a:pt x="478994" y="86530"/>
                </a:lnTo>
                <a:lnTo>
                  <a:pt x="474033" y="80327"/>
                </a:lnTo>
                <a:lnTo>
                  <a:pt x="465462" y="72957"/>
                </a:lnTo>
                <a:lnTo>
                  <a:pt x="455653" y="67018"/>
                </a:lnTo>
                <a:lnTo>
                  <a:pt x="444607" y="62777"/>
                </a:lnTo>
                <a:lnTo>
                  <a:pt x="432323" y="60232"/>
                </a:lnTo>
                <a:lnTo>
                  <a:pt x="418803" y="59383"/>
                </a:lnTo>
                <a:close/>
              </a:path>
              <a:path w="1154430" h="292100">
                <a:moveTo>
                  <a:pt x="490629" y="168536"/>
                </a:moveTo>
                <a:lnTo>
                  <a:pt x="455847" y="168536"/>
                </a:lnTo>
                <a:lnTo>
                  <a:pt x="450138" y="179300"/>
                </a:lnTo>
                <a:lnTo>
                  <a:pt x="442062" y="186988"/>
                </a:lnTo>
                <a:lnTo>
                  <a:pt x="431616" y="191600"/>
                </a:lnTo>
                <a:lnTo>
                  <a:pt x="418803" y="193138"/>
                </a:lnTo>
                <a:lnTo>
                  <a:pt x="478269" y="193138"/>
                </a:lnTo>
                <a:lnTo>
                  <a:pt x="480873" y="189886"/>
                </a:lnTo>
                <a:lnTo>
                  <a:pt x="486493" y="179812"/>
                </a:lnTo>
                <a:lnTo>
                  <a:pt x="490629" y="168536"/>
                </a:lnTo>
                <a:close/>
              </a:path>
              <a:path w="1154430" h="292100">
                <a:moveTo>
                  <a:pt x="478994" y="86530"/>
                </a:moveTo>
                <a:lnTo>
                  <a:pt x="428229" y="86530"/>
                </a:lnTo>
                <a:lnTo>
                  <a:pt x="436053" y="88698"/>
                </a:lnTo>
                <a:lnTo>
                  <a:pt x="448495" y="97370"/>
                </a:lnTo>
                <a:lnTo>
                  <a:pt x="453019" y="103403"/>
                </a:lnTo>
                <a:lnTo>
                  <a:pt x="455847" y="111132"/>
                </a:lnTo>
                <a:lnTo>
                  <a:pt x="490629" y="111132"/>
                </a:lnTo>
                <a:lnTo>
                  <a:pt x="486617" y="99414"/>
                </a:lnTo>
                <a:lnTo>
                  <a:pt x="481085" y="89146"/>
                </a:lnTo>
                <a:lnTo>
                  <a:pt x="478994" y="86530"/>
                </a:lnTo>
                <a:close/>
              </a:path>
              <a:path w="1154430" h="292100">
                <a:moveTo>
                  <a:pt x="544812" y="0"/>
                </a:moveTo>
                <a:lnTo>
                  <a:pt x="533313" y="0"/>
                </a:lnTo>
                <a:lnTo>
                  <a:pt x="528411" y="1979"/>
                </a:lnTo>
                <a:lnTo>
                  <a:pt x="520493" y="9897"/>
                </a:lnTo>
                <a:lnTo>
                  <a:pt x="518514" y="14798"/>
                </a:lnTo>
                <a:lnTo>
                  <a:pt x="518514" y="26487"/>
                </a:lnTo>
                <a:lnTo>
                  <a:pt x="520493" y="31388"/>
                </a:lnTo>
                <a:lnTo>
                  <a:pt x="528411" y="39306"/>
                </a:lnTo>
                <a:lnTo>
                  <a:pt x="533313" y="41285"/>
                </a:lnTo>
                <a:lnTo>
                  <a:pt x="544812" y="41285"/>
                </a:lnTo>
                <a:lnTo>
                  <a:pt x="549620" y="39306"/>
                </a:lnTo>
                <a:lnTo>
                  <a:pt x="557537" y="31388"/>
                </a:lnTo>
                <a:lnTo>
                  <a:pt x="559517" y="26487"/>
                </a:lnTo>
                <a:lnTo>
                  <a:pt x="559517" y="14798"/>
                </a:lnTo>
                <a:lnTo>
                  <a:pt x="557537" y="9897"/>
                </a:lnTo>
                <a:lnTo>
                  <a:pt x="549620" y="1979"/>
                </a:lnTo>
                <a:lnTo>
                  <a:pt x="544812" y="0"/>
                </a:lnTo>
                <a:close/>
              </a:path>
              <a:path w="1154430" h="292100">
                <a:moveTo>
                  <a:pt x="554992" y="61928"/>
                </a:moveTo>
                <a:lnTo>
                  <a:pt x="522755" y="61928"/>
                </a:lnTo>
                <a:lnTo>
                  <a:pt x="522755" y="217740"/>
                </a:lnTo>
                <a:lnTo>
                  <a:pt x="554992" y="217740"/>
                </a:lnTo>
                <a:lnTo>
                  <a:pt x="554992" y="61928"/>
                </a:lnTo>
                <a:close/>
              </a:path>
              <a:path w="1154430" h="292100">
                <a:moveTo>
                  <a:pt x="629553" y="61928"/>
                </a:moveTo>
                <a:lnTo>
                  <a:pt x="597317" y="61928"/>
                </a:lnTo>
                <a:lnTo>
                  <a:pt x="597317" y="291828"/>
                </a:lnTo>
                <a:lnTo>
                  <a:pt x="629553" y="291828"/>
                </a:lnTo>
                <a:lnTo>
                  <a:pt x="629553" y="195118"/>
                </a:lnTo>
                <a:lnTo>
                  <a:pt x="738063" y="195118"/>
                </a:lnTo>
                <a:lnTo>
                  <a:pt x="740333" y="192290"/>
                </a:lnTo>
                <a:lnTo>
                  <a:pt x="668671" y="192290"/>
                </a:lnTo>
                <a:lnTo>
                  <a:pt x="660942" y="190216"/>
                </a:lnTo>
                <a:lnTo>
                  <a:pt x="633212" y="161643"/>
                </a:lnTo>
                <a:lnTo>
                  <a:pt x="629553" y="139693"/>
                </a:lnTo>
                <a:lnTo>
                  <a:pt x="629960" y="131899"/>
                </a:lnTo>
                <a:lnTo>
                  <a:pt x="653590" y="93600"/>
                </a:lnTo>
                <a:lnTo>
                  <a:pt x="668671" y="87378"/>
                </a:lnTo>
                <a:lnTo>
                  <a:pt x="740852" y="87378"/>
                </a:lnTo>
                <a:lnTo>
                  <a:pt x="738756" y="84833"/>
                </a:lnTo>
                <a:lnTo>
                  <a:pt x="629553" y="84833"/>
                </a:lnTo>
                <a:lnTo>
                  <a:pt x="629553" y="61928"/>
                </a:lnTo>
                <a:close/>
              </a:path>
              <a:path w="1154430" h="292100">
                <a:moveTo>
                  <a:pt x="738063" y="195118"/>
                </a:moveTo>
                <a:lnTo>
                  <a:pt x="629553" y="195118"/>
                </a:lnTo>
                <a:lnTo>
                  <a:pt x="634255" y="200278"/>
                </a:lnTo>
                <a:lnTo>
                  <a:pt x="675187" y="219843"/>
                </a:lnTo>
                <a:lnTo>
                  <a:pt x="683847" y="220285"/>
                </a:lnTo>
                <a:lnTo>
                  <a:pt x="693797" y="219649"/>
                </a:lnTo>
                <a:lnTo>
                  <a:pt x="728915" y="204379"/>
                </a:lnTo>
                <a:lnTo>
                  <a:pt x="738063" y="195118"/>
                </a:lnTo>
                <a:close/>
              </a:path>
              <a:path w="1154430" h="292100">
                <a:moveTo>
                  <a:pt x="740852" y="87378"/>
                </a:moveTo>
                <a:lnTo>
                  <a:pt x="685072" y="87378"/>
                </a:lnTo>
                <a:lnTo>
                  <a:pt x="692802" y="89452"/>
                </a:lnTo>
                <a:lnTo>
                  <a:pt x="699966" y="93600"/>
                </a:lnTo>
                <a:lnTo>
                  <a:pt x="723861" y="131351"/>
                </a:lnTo>
                <a:lnTo>
                  <a:pt x="724285" y="139127"/>
                </a:lnTo>
                <a:lnTo>
                  <a:pt x="723861" y="146939"/>
                </a:lnTo>
                <a:lnTo>
                  <a:pt x="705197" y="182463"/>
                </a:lnTo>
                <a:lnTo>
                  <a:pt x="685072" y="192290"/>
                </a:lnTo>
                <a:lnTo>
                  <a:pt x="740333" y="192290"/>
                </a:lnTo>
                <a:lnTo>
                  <a:pt x="756486" y="150562"/>
                </a:lnTo>
                <a:lnTo>
                  <a:pt x="757087" y="139127"/>
                </a:lnTo>
                <a:lnTo>
                  <a:pt x="756486" y="127728"/>
                </a:lnTo>
                <a:lnTo>
                  <a:pt x="754683" y="117000"/>
                </a:lnTo>
                <a:lnTo>
                  <a:pt x="751679" y="106943"/>
                </a:lnTo>
                <a:lnTo>
                  <a:pt x="747473" y="97559"/>
                </a:lnTo>
                <a:lnTo>
                  <a:pt x="742206" y="89022"/>
                </a:lnTo>
                <a:lnTo>
                  <a:pt x="740852" y="87378"/>
                </a:lnTo>
                <a:close/>
              </a:path>
              <a:path w="1154430" h="292100">
                <a:moveTo>
                  <a:pt x="683847" y="59383"/>
                </a:moveTo>
                <a:lnTo>
                  <a:pt x="645195" y="70624"/>
                </a:lnTo>
                <a:lnTo>
                  <a:pt x="629553" y="84833"/>
                </a:lnTo>
                <a:lnTo>
                  <a:pt x="738756" y="84833"/>
                </a:lnTo>
                <a:lnTo>
                  <a:pt x="703288" y="61928"/>
                </a:lnTo>
                <a:lnTo>
                  <a:pt x="683847" y="59383"/>
                </a:lnTo>
                <a:close/>
              </a:path>
              <a:path w="1154430" h="292100">
                <a:moveTo>
                  <a:pt x="811023" y="0"/>
                </a:moveTo>
                <a:lnTo>
                  <a:pt x="799523" y="0"/>
                </a:lnTo>
                <a:lnTo>
                  <a:pt x="794622" y="1979"/>
                </a:lnTo>
                <a:lnTo>
                  <a:pt x="786704" y="9897"/>
                </a:lnTo>
                <a:lnTo>
                  <a:pt x="784724" y="14798"/>
                </a:lnTo>
                <a:lnTo>
                  <a:pt x="784724" y="26487"/>
                </a:lnTo>
                <a:lnTo>
                  <a:pt x="786704" y="31388"/>
                </a:lnTo>
                <a:lnTo>
                  <a:pt x="794622" y="39306"/>
                </a:lnTo>
                <a:lnTo>
                  <a:pt x="799523" y="41285"/>
                </a:lnTo>
                <a:lnTo>
                  <a:pt x="811023" y="41285"/>
                </a:lnTo>
                <a:lnTo>
                  <a:pt x="815830" y="39306"/>
                </a:lnTo>
                <a:lnTo>
                  <a:pt x="823748" y="31388"/>
                </a:lnTo>
                <a:lnTo>
                  <a:pt x="825727" y="26487"/>
                </a:lnTo>
                <a:lnTo>
                  <a:pt x="825727" y="14798"/>
                </a:lnTo>
                <a:lnTo>
                  <a:pt x="823748" y="9897"/>
                </a:lnTo>
                <a:lnTo>
                  <a:pt x="815830" y="1979"/>
                </a:lnTo>
                <a:lnTo>
                  <a:pt x="811023" y="0"/>
                </a:lnTo>
                <a:close/>
              </a:path>
              <a:path w="1154430" h="292100">
                <a:moveTo>
                  <a:pt x="821203" y="61928"/>
                </a:moveTo>
                <a:lnTo>
                  <a:pt x="788966" y="61928"/>
                </a:lnTo>
                <a:lnTo>
                  <a:pt x="788966" y="217740"/>
                </a:lnTo>
                <a:lnTo>
                  <a:pt x="821203" y="217740"/>
                </a:lnTo>
                <a:lnTo>
                  <a:pt x="821203" y="61928"/>
                </a:lnTo>
                <a:close/>
              </a:path>
              <a:path w="1154430" h="292100">
                <a:moveTo>
                  <a:pt x="930546" y="59383"/>
                </a:moveTo>
                <a:lnTo>
                  <a:pt x="889826" y="69281"/>
                </a:lnTo>
                <a:lnTo>
                  <a:pt x="862396" y="97559"/>
                </a:lnTo>
                <a:lnTo>
                  <a:pt x="852971" y="136017"/>
                </a:lnTo>
                <a:lnTo>
                  <a:pt x="852896" y="141861"/>
                </a:lnTo>
                <a:lnTo>
                  <a:pt x="853400" y="151357"/>
                </a:lnTo>
                <a:lnTo>
                  <a:pt x="868228" y="190664"/>
                </a:lnTo>
                <a:lnTo>
                  <a:pt x="899582" y="214718"/>
                </a:lnTo>
                <a:lnTo>
                  <a:pt x="930546" y="220285"/>
                </a:lnTo>
                <a:lnTo>
                  <a:pt x="943695" y="219437"/>
                </a:lnTo>
                <a:lnTo>
                  <a:pt x="984963" y="199306"/>
                </a:lnTo>
                <a:lnTo>
                  <a:pt x="990245" y="193138"/>
                </a:lnTo>
                <a:lnTo>
                  <a:pt x="930546" y="193138"/>
                </a:lnTo>
                <a:lnTo>
                  <a:pt x="921850" y="192431"/>
                </a:lnTo>
                <a:lnTo>
                  <a:pt x="890321" y="168678"/>
                </a:lnTo>
                <a:lnTo>
                  <a:pt x="886150" y="151852"/>
                </a:lnTo>
                <a:lnTo>
                  <a:pt x="1005200" y="151852"/>
                </a:lnTo>
                <a:lnTo>
                  <a:pt x="1005954" y="147139"/>
                </a:lnTo>
                <a:lnTo>
                  <a:pt x="1006331" y="141861"/>
                </a:lnTo>
                <a:lnTo>
                  <a:pt x="1006331" y="136017"/>
                </a:lnTo>
                <a:lnTo>
                  <a:pt x="1005774" y="125837"/>
                </a:lnTo>
                <a:lnTo>
                  <a:pt x="886432" y="125837"/>
                </a:lnTo>
                <a:lnTo>
                  <a:pt x="888143" y="117371"/>
                </a:lnTo>
                <a:lnTo>
                  <a:pt x="921091" y="87202"/>
                </a:lnTo>
                <a:lnTo>
                  <a:pt x="929132" y="86530"/>
                </a:lnTo>
                <a:lnTo>
                  <a:pt x="990281" y="86530"/>
                </a:lnTo>
                <a:lnTo>
                  <a:pt x="985193" y="80592"/>
                </a:lnTo>
                <a:lnTo>
                  <a:pt x="951401" y="61787"/>
                </a:lnTo>
                <a:lnTo>
                  <a:pt x="941274" y="59984"/>
                </a:lnTo>
                <a:lnTo>
                  <a:pt x="930546" y="59383"/>
                </a:lnTo>
                <a:close/>
              </a:path>
              <a:path w="1154430" h="292100">
                <a:moveTo>
                  <a:pt x="1002089" y="171364"/>
                </a:moveTo>
                <a:lnTo>
                  <a:pt x="967307" y="171364"/>
                </a:lnTo>
                <a:lnTo>
                  <a:pt x="960980" y="180890"/>
                </a:lnTo>
                <a:lnTo>
                  <a:pt x="952744" y="187695"/>
                </a:lnTo>
                <a:lnTo>
                  <a:pt x="942599" y="191777"/>
                </a:lnTo>
                <a:lnTo>
                  <a:pt x="930546" y="193138"/>
                </a:lnTo>
                <a:lnTo>
                  <a:pt x="990245" y="193138"/>
                </a:lnTo>
                <a:lnTo>
                  <a:pt x="992121" y="190947"/>
                </a:lnTo>
                <a:lnTo>
                  <a:pt x="997830" y="181632"/>
                </a:lnTo>
                <a:lnTo>
                  <a:pt x="1002089" y="171364"/>
                </a:lnTo>
                <a:close/>
              </a:path>
              <a:path w="1154430" h="292100">
                <a:moveTo>
                  <a:pt x="990281" y="86530"/>
                </a:moveTo>
                <a:lnTo>
                  <a:pt x="929132" y="86530"/>
                </a:lnTo>
                <a:lnTo>
                  <a:pt x="937951" y="87202"/>
                </a:lnTo>
                <a:lnTo>
                  <a:pt x="946028" y="89217"/>
                </a:lnTo>
                <a:lnTo>
                  <a:pt x="971779" y="117371"/>
                </a:lnTo>
                <a:lnTo>
                  <a:pt x="972680" y="125837"/>
                </a:lnTo>
                <a:lnTo>
                  <a:pt x="1005774" y="125837"/>
                </a:lnTo>
                <a:lnTo>
                  <a:pt x="991432" y="87873"/>
                </a:lnTo>
                <a:lnTo>
                  <a:pt x="990281" y="86530"/>
                </a:lnTo>
                <a:close/>
              </a:path>
              <a:path w="1154430" h="292100">
                <a:moveTo>
                  <a:pt x="1062940" y="169950"/>
                </a:moveTo>
                <a:lnTo>
                  <a:pt x="1029572" y="169950"/>
                </a:lnTo>
                <a:lnTo>
                  <a:pt x="1030350" y="176861"/>
                </a:lnTo>
                <a:lnTo>
                  <a:pt x="1054686" y="210105"/>
                </a:lnTo>
                <a:lnTo>
                  <a:pt x="1094611" y="220285"/>
                </a:lnTo>
                <a:lnTo>
                  <a:pt x="1103360" y="219914"/>
                </a:lnTo>
                <a:lnTo>
                  <a:pt x="1142861" y="202894"/>
                </a:lnTo>
                <a:lnTo>
                  <a:pt x="1150304" y="193138"/>
                </a:lnTo>
                <a:lnTo>
                  <a:pt x="1085374" y="193138"/>
                </a:lnTo>
                <a:lnTo>
                  <a:pt x="1078116" y="190970"/>
                </a:lnTo>
                <a:lnTo>
                  <a:pt x="1072272" y="186634"/>
                </a:lnTo>
                <a:lnTo>
                  <a:pt x="1066616" y="182110"/>
                </a:lnTo>
                <a:lnTo>
                  <a:pt x="1063505" y="176548"/>
                </a:lnTo>
                <a:lnTo>
                  <a:pt x="1062940" y="169950"/>
                </a:lnTo>
                <a:close/>
              </a:path>
              <a:path w="1154430" h="292100">
                <a:moveTo>
                  <a:pt x="1092066" y="59383"/>
                </a:moveTo>
                <a:lnTo>
                  <a:pt x="1053997" y="68574"/>
                </a:lnTo>
                <a:lnTo>
                  <a:pt x="1032117" y="96050"/>
                </a:lnTo>
                <a:lnTo>
                  <a:pt x="1032117" y="104345"/>
                </a:lnTo>
                <a:lnTo>
                  <a:pt x="1051911" y="139787"/>
                </a:lnTo>
                <a:lnTo>
                  <a:pt x="1087825" y="152135"/>
                </a:lnTo>
                <a:lnTo>
                  <a:pt x="1096255" y="154627"/>
                </a:lnTo>
                <a:lnTo>
                  <a:pt x="1122606" y="168630"/>
                </a:lnTo>
                <a:lnTo>
                  <a:pt x="1122606" y="179942"/>
                </a:lnTo>
                <a:lnTo>
                  <a:pt x="1120061" y="184466"/>
                </a:lnTo>
                <a:lnTo>
                  <a:pt x="1114971" y="188048"/>
                </a:lnTo>
                <a:lnTo>
                  <a:pt x="1110070" y="191441"/>
                </a:lnTo>
                <a:lnTo>
                  <a:pt x="1103095" y="193138"/>
                </a:lnTo>
                <a:lnTo>
                  <a:pt x="1150304" y="193138"/>
                </a:lnTo>
                <a:lnTo>
                  <a:pt x="1151827" y="190970"/>
                </a:lnTo>
                <a:lnTo>
                  <a:pt x="1154154" y="183453"/>
                </a:lnTo>
                <a:lnTo>
                  <a:pt x="1154089" y="164200"/>
                </a:lnTo>
                <a:lnTo>
                  <a:pt x="1121369" y="134196"/>
                </a:lnTo>
                <a:lnTo>
                  <a:pt x="1090935" y="124800"/>
                </a:lnTo>
                <a:lnTo>
                  <a:pt x="1084525" y="122820"/>
                </a:lnTo>
                <a:lnTo>
                  <a:pt x="1064637" y="108210"/>
                </a:lnTo>
                <a:lnTo>
                  <a:pt x="1064637" y="98784"/>
                </a:lnTo>
                <a:lnTo>
                  <a:pt x="1066899" y="94542"/>
                </a:lnTo>
                <a:lnTo>
                  <a:pt x="1075948" y="88133"/>
                </a:lnTo>
                <a:lnTo>
                  <a:pt x="1082452" y="86530"/>
                </a:lnTo>
                <a:lnTo>
                  <a:pt x="1145974" y="86530"/>
                </a:lnTo>
                <a:lnTo>
                  <a:pt x="1142012" y="80221"/>
                </a:lnTo>
                <a:lnTo>
                  <a:pt x="1134766" y="72957"/>
                </a:lnTo>
                <a:lnTo>
                  <a:pt x="1126053" y="67018"/>
                </a:lnTo>
                <a:lnTo>
                  <a:pt x="1116032" y="62777"/>
                </a:lnTo>
                <a:lnTo>
                  <a:pt x="1104703" y="60232"/>
                </a:lnTo>
                <a:lnTo>
                  <a:pt x="1092066" y="59383"/>
                </a:lnTo>
                <a:close/>
              </a:path>
              <a:path w="1154430" h="292100">
                <a:moveTo>
                  <a:pt x="1145974" y="86530"/>
                </a:moveTo>
                <a:lnTo>
                  <a:pt x="1099607" y="86530"/>
                </a:lnTo>
                <a:lnTo>
                  <a:pt x="1106488" y="88604"/>
                </a:lnTo>
                <a:lnTo>
                  <a:pt x="1116668" y="96899"/>
                </a:lnTo>
                <a:lnTo>
                  <a:pt x="1119496" y="102460"/>
                </a:lnTo>
                <a:lnTo>
                  <a:pt x="1120061" y="109435"/>
                </a:lnTo>
                <a:lnTo>
                  <a:pt x="1152298" y="109435"/>
                </a:lnTo>
                <a:lnTo>
                  <a:pt x="1150778" y="98460"/>
                </a:lnTo>
                <a:lnTo>
                  <a:pt x="1147350" y="88722"/>
                </a:lnTo>
                <a:lnTo>
                  <a:pt x="1145974" y="865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01679" y="614839"/>
            <a:ext cx="889000" cy="212090"/>
          </a:xfrm>
          <a:custGeom>
            <a:avLst/>
            <a:gdLst/>
            <a:ahLst/>
            <a:cxnLst/>
            <a:rect l="l" t="t" r="r" b="b"/>
            <a:pathLst>
              <a:path w="889000" h="212090">
                <a:moveTo>
                  <a:pt x="34499" y="154963"/>
                </a:moveTo>
                <a:lnTo>
                  <a:pt x="0" y="154963"/>
                </a:lnTo>
                <a:lnTo>
                  <a:pt x="565" y="163181"/>
                </a:lnTo>
                <a:lnTo>
                  <a:pt x="26439" y="200561"/>
                </a:lnTo>
                <a:lnTo>
                  <a:pt x="69563" y="211236"/>
                </a:lnTo>
                <a:lnTo>
                  <a:pt x="79673" y="210741"/>
                </a:lnTo>
                <a:lnTo>
                  <a:pt x="119403" y="193845"/>
                </a:lnTo>
                <a:lnTo>
                  <a:pt x="127644" y="184089"/>
                </a:lnTo>
                <a:lnTo>
                  <a:pt x="69563" y="184089"/>
                </a:lnTo>
                <a:lnTo>
                  <a:pt x="61946" y="183577"/>
                </a:lnTo>
                <a:lnTo>
                  <a:pt x="35253" y="163446"/>
                </a:lnTo>
                <a:lnTo>
                  <a:pt x="34499" y="154963"/>
                </a:lnTo>
                <a:close/>
              </a:path>
              <a:path w="889000" h="212090">
                <a:moveTo>
                  <a:pt x="68149" y="10180"/>
                </a:moveTo>
                <a:lnTo>
                  <a:pt x="25591" y="20731"/>
                </a:lnTo>
                <a:lnTo>
                  <a:pt x="1095" y="57952"/>
                </a:lnTo>
                <a:lnTo>
                  <a:pt x="565" y="66170"/>
                </a:lnTo>
                <a:lnTo>
                  <a:pt x="1095" y="74901"/>
                </a:lnTo>
                <a:lnTo>
                  <a:pt x="23682" y="108940"/>
                </a:lnTo>
                <a:lnTo>
                  <a:pt x="60797" y="122160"/>
                </a:lnTo>
                <a:lnTo>
                  <a:pt x="70977" y="124800"/>
                </a:lnTo>
                <a:lnTo>
                  <a:pt x="78895" y="127250"/>
                </a:lnTo>
                <a:lnTo>
                  <a:pt x="84551" y="129513"/>
                </a:lnTo>
                <a:lnTo>
                  <a:pt x="90395" y="131775"/>
                </a:lnTo>
                <a:lnTo>
                  <a:pt x="95202" y="134980"/>
                </a:lnTo>
                <a:lnTo>
                  <a:pt x="98972" y="139127"/>
                </a:lnTo>
                <a:lnTo>
                  <a:pt x="102931" y="143275"/>
                </a:lnTo>
                <a:lnTo>
                  <a:pt x="104911" y="148647"/>
                </a:lnTo>
                <a:lnTo>
                  <a:pt x="104911" y="163729"/>
                </a:lnTo>
                <a:lnTo>
                  <a:pt x="101800" y="170704"/>
                </a:lnTo>
                <a:lnTo>
                  <a:pt x="69563" y="184089"/>
                </a:lnTo>
                <a:lnTo>
                  <a:pt x="127644" y="184089"/>
                </a:lnTo>
                <a:lnTo>
                  <a:pt x="137430" y="153549"/>
                </a:lnTo>
                <a:lnTo>
                  <a:pt x="136883" y="144694"/>
                </a:lnTo>
                <a:lnTo>
                  <a:pt x="113712" y="110231"/>
                </a:lnTo>
                <a:lnTo>
                  <a:pt x="76067" y="96427"/>
                </a:lnTo>
                <a:lnTo>
                  <a:pt x="66264" y="93788"/>
                </a:lnTo>
                <a:lnTo>
                  <a:pt x="58535" y="91337"/>
                </a:lnTo>
                <a:lnTo>
                  <a:pt x="33368" y="71071"/>
                </a:lnTo>
                <a:lnTo>
                  <a:pt x="33368" y="56178"/>
                </a:lnTo>
                <a:lnTo>
                  <a:pt x="36290" y="49392"/>
                </a:lnTo>
                <a:lnTo>
                  <a:pt x="47978" y="39966"/>
                </a:lnTo>
                <a:lnTo>
                  <a:pt x="55519" y="37609"/>
                </a:lnTo>
                <a:lnTo>
                  <a:pt x="126519" y="37609"/>
                </a:lnTo>
                <a:lnTo>
                  <a:pt x="122973" y="32342"/>
                </a:lnTo>
                <a:lnTo>
                  <a:pt x="114808" y="24601"/>
                </a:lnTo>
                <a:lnTo>
                  <a:pt x="105105" y="18292"/>
                </a:lnTo>
                <a:lnTo>
                  <a:pt x="94094" y="13785"/>
                </a:lnTo>
                <a:lnTo>
                  <a:pt x="81776" y="11081"/>
                </a:lnTo>
                <a:lnTo>
                  <a:pt x="68149" y="10180"/>
                </a:lnTo>
                <a:close/>
              </a:path>
              <a:path w="889000" h="212090">
                <a:moveTo>
                  <a:pt x="126519" y="37609"/>
                </a:moveTo>
                <a:lnTo>
                  <a:pt x="64756" y="37609"/>
                </a:lnTo>
                <a:lnTo>
                  <a:pt x="72020" y="38086"/>
                </a:lnTo>
                <a:lnTo>
                  <a:pt x="78542" y="39518"/>
                </a:lnTo>
                <a:lnTo>
                  <a:pt x="99538" y="63625"/>
                </a:lnTo>
                <a:lnTo>
                  <a:pt x="135168" y="63625"/>
                </a:lnTo>
                <a:lnTo>
                  <a:pt x="133153" y="51854"/>
                </a:lnTo>
                <a:lnTo>
                  <a:pt x="129088" y="41427"/>
                </a:lnTo>
                <a:lnTo>
                  <a:pt x="126519" y="37609"/>
                </a:lnTo>
                <a:close/>
              </a:path>
              <a:path w="889000" h="212090">
                <a:moveTo>
                  <a:pt x="207706" y="0"/>
                </a:moveTo>
                <a:lnTo>
                  <a:pt x="175469" y="0"/>
                </a:lnTo>
                <a:lnTo>
                  <a:pt x="175469" y="209257"/>
                </a:lnTo>
                <a:lnTo>
                  <a:pt x="207706" y="209257"/>
                </a:lnTo>
                <a:lnTo>
                  <a:pt x="207706" y="122160"/>
                </a:lnTo>
                <a:lnTo>
                  <a:pt x="208360" y="112316"/>
                </a:lnTo>
                <a:lnTo>
                  <a:pt x="238423" y="79602"/>
                </a:lnTo>
                <a:lnTo>
                  <a:pt x="247012" y="78895"/>
                </a:lnTo>
                <a:lnTo>
                  <a:pt x="308391" y="78895"/>
                </a:lnTo>
                <a:lnTo>
                  <a:pt x="305441" y="74123"/>
                </a:lnTo>
                <a:lnTo>
                  <a:pt x="303279" y="71543"/>
                </a:lnTo>
                <a:lnTo>
                  <a:pt x="207706" y="71543"/>
                </a:lnTo>
                <a:lnTo>
                  <a:pt x="207706" y="0"/>
                </a:lnTo>
                <a:close/>
              </a:path>
              <a:path w="889000" h="212090">
                <a:moveTo>
                  <a:pt x="308391" y="78895"/>
                </a:moveTo>
                <a:lnTo>
                  <a:pt x="247012" y="78895"/>
                </a:lnTo>
                <a:lnTo>
                  <a:pt x="255584" y="79602"/>
                </a:lnTo>
                <a:lnTo>
                  <a:pt x="263201" y="81723"/>
                </a:lnTo>
                <a:lnTo>
                  <a:pt x="286036" y="122160"/>
                </a:lnTo>
                <a:lnTo>
                  <a:pt x="286036" y="209257"/>
                </a:lnTo>
                <a:lnTo>
                  <a:pt x="317990" y="209257"/>
                </a:lnTo>
                <a:lnTo>
                  <a:pt x="317990" y="117353"/>
                </a:lnTo>
                <a:lnTo>
                  <a:pt x="317477" y="107138"/>
                </a:lnTo>
                <a:lnTo>
                  <a:pt x="315940" y="97700"/>
                </a:lnTo>
                <a:lnTo>
                  <a:pt x="313377" y="89040"/>
                </a:lnTo>
                <a:lnTo>
                  <a:pt x="309789" y="81157"/>
                </a:lnTo>
                <a:lnTo>
                  <a:pt x="308391" y="78895"/>
                </a:lnTo>
                <a:close/>
              </a:path>
              <a:path w="889000" h="212090">
                <a:moveTo>
                  <a:pt x="256061" y="50900"/>
                </a:moveTo>
                <a:lnTo>
                  <a:pt x="216925" y="62812"/>
                </a:lnTo>
                <a:lnTo>
                  <a:pt x="207706" y="71543"/>
                </a:lnTo>
                <a:lnTo>
                  <a:pt x="303279" y="71543"/>
                </a:lnTo>
                <a:lnTo>
                  <a:pt x="264721" y="51377"/>
                </a:lnTo>
                <a:lnTo>
                  <a:pt x="256061" y="50900"/>
                </a:lnTo>
                <a:close/>
              </a:path>
              <a:path w="889000" h="212090">
                <a:moveTo>
                  <a:pt x="428108" y="50900"/>
                </a:moveTo>
                <a:lnTo>
                  <a:pt x="387671" y="60797"/>
                </a:lnTo>
                <a:lnTo>
                  <a:pt x="359110" y="89075"/>
                </a:lnTo>
                <a:lnTo>
                  <a:pt x="348647" y="131209"/>
                </a:lnTo>
                <a:lnTo>
                  <a:pt x="349277" y="142750"/>
                </a:lnTo>
                <a:lnTo>
                  <a:pt x="364394" y="182180"/>
                </a:lnTo>
                <a:lnTo>
                  <a:pt x="395995" y="206234"/>
                </a:lnTo>
                <a:lnTo>
                  <a:pt x="426694" y="211802"/>
                </a:lnTo>
                <a:lnTo>
                  <a:pt x="437617" y="211183"/>
                </a:lnTo>
                <a:lnTo>
                  <a:pt x="476251" y="196302"/>
                </a:lnTo>
                <a:lnTo>
                  <a:pt x="489356" y="183806"/>
                </a:lnTo>
                <a:lnTo>
                  <a:pt x="426694" y="183806"/>
                </a:lnTo>
                <a:lnTo>
                  <a:pt x="417345" y="182958"/>
                </a:lnTo>
                <a:lnTo>
                  <a:pt x="384631" y="153549"/>
                </a:lnTo>
                <a:lnTo>
                  <a:pt x="381450" y="131209"/>
                </a:lnTo>
                <a:lnTo>
                  <a:pt x="381838" y="123062"/>
                </a:lnTo>
                <a:lnTo>
                  <a:pt x="404355" y="84833"/>
                </a:lnTo>
                <a:lnTo>
                  <a:pt x="419248" y="78895"/>
                </a:lnTo>
                <a:lnTo>
                  <a:pt x="490065" y="78895"/>
                </a:lnTo>
                <a:lnTo>
                  <a:pt x="484735" y="72815"/>
                </a:lnTo>
                <a:lnTo>
                  <a:pt x="449387" y="53374"/>
                </a:lnTo>
                <a:lnTo>
                  <a:pt x="439013" y="51518"/>
                </a:lnTo>
                <a:lnTo>
                  <a:pt x="428108" y="50900"/>
                </a:lnTo>
                <a:close/>
              </a:path>
              <a:path w="889000" h="212090">
                <a:moveTo>
                  <a:pt x="490065" y="78895"/>
                </a:moveTo>
                <a:lnTo>
                  <a:pt x="435838" y="78895"/>
                </a:lnTo>
                <a:lnTo>
                  <a:pt x="443567" y="80875"/>
                </a:lnTo>
                <a:lnTo>
                  <a:pt x="457894" y="88792"/>
                </a:lnTo>
                <a:lnTo>
                  <a:pt x="474484" y="131209"/>
                </a:lnTo>
                <a:lnTo>
                  <a:pt x="474060" y="139375"/>
                </a:lnTo>
                <a:lnTo>
                  <a:pt x="457235" y="173909"/>
                </a:lnTo>
                <a:lnTo>
                  <a:pt x="449882" y="177868"/>
                </a:lnTo>
                <a:lnTo>
                  <a:pt x="442718" y="181827"/>
                </a:lnTo>
                <a:lnTo>
                  <a:pt x="434989" y="183806"/>
                </a:lnTo>
                <a:lnTo>
                  <a:pt x="489356" y="183806"/>
                </a:lnTo>
                <a:lnTo>
                  <a:pt x="506898" y="142750"/>
                </a:lnTo>
                <a:lnTo>
                  <a:pt x="507569" y="131209"/>
                </a:lnTo>
                <a:lnTo>
                  <a:pt x="506915" y="119668"/>
                </a:lnTo>
                <a:lnTo>
                  <a:pt x="504948" y="108781"/>
                </a:lnTo>
                <a:lnTo>
                  <a:pt x="501684" y="98601"/>
                </a:lnTo>
                <a:lnTo>
                  <a:pt x="497106" y="89075"/>
                </a:lnTo>
                <a:lnTo>
                  <a:pt x="491398" y="80415"/>
                </a:lnTo>
                <a:lnTo>
                  <a:pt x="490065" y="78895"/>
                </a:lnTo>
                <a:close/>
              </a:path>
              <a:path w="889000" h="212090">
                <a:moveTo>
                  <a:pt x="553859" y="53445"/>
                </a:moveTo>
                <a:lnTo>
                  <a:pt x="521057" y="53445"/>
                </a:lnTo>
                <a:lnTo>
                  <a:pt x="569695" y="209257"/>
                </a:lnTo>
                <a:lnTo>
                  <a:pt x="603628" y="209257"/>
                </a:lnTo>
                <a:lnTo>
                  <a:pt x="611957" y="178716"/>
                </a:lnTo>
                <a:lnTo>
                  <a:pt x="586379" y="178716"/>
                </a:lnTo>
                <a:lnTo>
                  <a:pt x="553859" y="53445"/>
                </a:lnTo>
                <a:close/>
              </a:path>
              <a:path w="889000" h="212090">
                <a:moveTo>
                  <a:pt x="663456" y="94165"/>
                </a:moveTo>
                <a:lnTo>
                  <a:pt x="635017" y="94165"/>
                </a:lnTo>
                <a:lnTo>
                  <a:pt x="666405" y="209257"/>
                </a:lnTo>
                <a:lnTo>
                  <a:pt x="700339" y="209257"/>
                </a:lnTo>
                <a:lnTo>
                  <a:pt x="709992" y="178151"/>
                </a:lnTo>
                <a:lnTo>
                  <a:pt x="684786" y="178151"/>
                </a:lnTo>
                <a:lnTo>
                  <a:pt x="663456" y="94165"/>
                </a:lnTo>
                <a:close/>
              </a:path>
              <a:path w="889000" h="212090">
                <a:moveTo>
                  <a:pt x="653115" y="53445"/>
                </a:moveTo>
                <a:lnTo>
                  <a:pt x="619464" y="53445"/>
                </a:lnTo>
                <a:lnTo>
                  <a:pt x="586379" y="178716"/>
                </a:lnTo>
                <a:lnTo>
                  <a:pt x="611957" y="178716"/>
                </a:lnTo>
                <a:lnTo>
                  <a:pt x="635017" y="94165"/>
                </a:lnTo>
                <a:lnTo>
                  <a:pt x="663456" y="94165"/>
                </a:lnTo>
                <a:lnTo>
                  <a:pt x="653115" y="53445"/>
                </a:lnTo>
                <a:close/>
              </a:path>
              <a:path w="889000" h="212090">
                <a:moveTo>
                  <a:pt x="748694" y="53445"/>
                </a:moveTo>
                <a:lnTo>
                  <a:pt x="717023" y="53445"/>
                </a:lnTo>
                <a:lnTo>
                  <a:pt x="684786" y="178151"/>
                </a:lnTo>
                <a:lnTo>
                  <a:pt x="709992" y="178151"/>
                </a:lnTo>
                <a:lnTo>
                  <a:pt x="748694" y="53445"/>
                </a:lnTo>
                <a:close/>
              </a:path>
              <a:path w="889000" h="212090">
                <a:moveTo>
                  <a:pt x="797670" y="161467"/>
                </a:moveTo>
                <a:lnTo>
                  <a:pt x="764302" y="161467"/>
                </a:lnTo>
                <a:lnTo>
                  <a:pt x="765080" y="168377"/>
                </a:lnTo>
                <a:lnTo>
                  <a:pt x="789417" y="201621"/>
                </a:lnTo>
                <a:lnTo>
                  <a:pt x="829342" y="211802"/>
                </a:lnTo>
                <a:lnTo>
                  <a:pt x="838090" y="211430"/>
                </a:lnTo>
                <a:lnTo>
                  <a:pt x="877591" y="194411"/>
                </a:lnTo>
                <a:lnTo>
                  <a:pt x="885034" y="184655"/>
                </a:lnTo>
                <a:lnTo>
                  <a:pt x="820104" y="184655"/>
                </a:lnTo>
                <a:lnTo>
                  <a:pt x="812846" y="182487"/>
                </a:lnTo>
                <a:lnTo>
                  <a:pt x="807002" y="178151"/>
                </a:lnTo>
                <a:lnTo>
                  <a:pt x="801347" y="173626"/>
                </a:lnTo>
                <a:lnTo>
                  <a:pt x="798236" y="168065"/>
                </a:lnTo>
                <a:lnTo>
                  <a:pt x="797670" y="161467"/>
                </a:lnTo>
                <a:close/>
              </a:path>
              <a:path w="889000" h="212090">
                <a:moveTo>
                  <a:pt x="826797" y="50900"/>
                </a:moveTo>
                <a:lnTo>
                  <a:pt x="788727" y="60090"/>
                </a:lnTo>
                <a:lnTo>
                  <a:pt x="766847" y="87567"/>
                </a:lnTo>
                <a:lnTo>
                  <a:pt x="766847" y="95862"/>
                </a:lnTo>
                <a:lnTo>
                  <a:pt x="786642" y="131304"/>
                </a:lnTo>
                <a:lnTo>
                  <a:pt x="822555" y="143652"/>
                </a:lnTo>
                <a:lnTo>
                  <a:pt x="830985" y="146144"/>
                </a:lnTo>
                <a:lnTo>
                  <a:pt x="857337" y="160147"/>
                </a:lnTo>
                <a:lnTo>
                  <a:pt x="857337" y="171458"/>
                </a:lnTo>
                <a:lnTo>
                  <a:pt x="854792" y="175983"/>
                </a:lnTo>
                <a:lnTo>
                  <a:pt x="849702" y="179565"/>
                </a:lnTo>
                <a:lnTo>
                  <a:pt x="844800" y="182958"/>
                </a:lnTo>
                <a:lnTo>
                  <a:pt x="837825" y="184655"/>
                </a:lnTo>
                <a:lnTo>
                  <a:pt x="885034" y="184655"/>
                </a:lnTo>
                <a:lnTo>
                  <a:pt x="886558" y="182487"/>
                </a:lnTo>
                <a:lnTo>
                  <a:pt x="888884" y="174969"/>
                </a:lnTo>
                <a:lnTo>
                  <a:pt x="888820" y="155717"/>
                </a:lnTo>
                <a:lnTo>
                  <a:pt x="856100" y="125713"/>
                </a:lnTo>
                <a:lnTo>
                  <a:pt x="825666" y="116316"/>
                </a:lnTo>
                <a:lnTo>
                  <a:pt x="819256" y="114337"/>
                </a:lnTo>
                <a:lnTo>
                  <a:pt x="799367" y="99726"/>
                </a:lnTo>
                <a:lnTo>
                  <a:pt x="799367" y="90301"/>
                </a:lnTo>
                <a:lnTo>
                  <a:pt x="801629" y="86059"/>
                </a:lnTo>
                <a:lnTo>
                  <a:pt x="810678" y="79649"/>
                </a:lnTo>
                <a:lnTo>
                  <a:pt x="817182" y="78047"/>
                </a:lnTo>
                <a:lnTo>
                  <a:pt x="880704" y="78047"/>
                </a:lnTo>
                <a:lnTo>
                  <a:pt x="876743" y="71737"/>
                </a:lnTo>
                <a:lnTo>
                  <a:pt x="869496" y="64473"/>
                </a:lnTo>
                <a:lnTo>
                  <a:pt x="860783" y="58535"/>
                </a:lnTo>
                <a:lnTo>
                  <a:pt x="850762" y="54293"/>
                </a:lnTo>
                <a:lnTo>
                  <a:pt x="839433" y="51748"/>
                </a:lnTo>
                <a:lnTo>
                  <a:pt x="826797" y="50900"/>
                </a:lnTo>
                <a:close/>
              </a:path>
              <a:path w="889000" h="212090">
                <a:moveTo>
                  <a:pt x="880704" y="78047"/>
                </a:moveTo>
                <a:lnTo>
                  <a:pt x="834338" y="78047"/>
                </a:lnTo>
                <a:lnTo>
                  <a:pt x="841219" y="80120"/>
                </a:lnTo>
                <a:lnTo>
                  <a:pt x="851399" y="88415"/>
                </a:lnTo>
                <a:lnTo>
                  <a:pt x="854226" y="93977"/>
                </a:lnTo>
                <a:lnTo>
                  <a:pt x="854792" y="100952"/>
                </a:lnTo>
                <a:lnTo>
                  <a:pt x="887029" y="100952"/>
                </a:lnTo>
                <a:lnTo>
                  <a:pt x="885509" y="89976"/>
                </a:lnTo>
                <a:lnTo>
                  <a:pt x="882080" y="80238"/>
                </a:lnTo>
                <a:lnTo>
                  <a:pt x="880704" y="780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36925" y="597711"/>
            <a:ext cx="798195" cy="220979"/>
          </a:xfrm>
          <a:custGeom>
            <a:avLst/>
            <a:gdLst/>
            <a:ahLst/>
            <a:cxnLst/>
            <a:rect l="l" t="t" r="r" b="b"/>
            <a:pathLst>
              <a:path w="798195" h="220980">
                <a:moveTo>
                  <a:pt x="100386" y="19229"/>
                </a:moveTo>
                <a:lnTo>
                  <a:pt x="61628" y="26545"/>
                </a:lnTo>
                <a:lnTo>
                  <a:pt x="29197" y="47506"/>
                </a:lnTo>
                <a:lnTo>
                  <a:pt x="7475" y="79690"/>
                </a:lnTo>
                <a:lnTo>
                  <a:pt x="0" y="119615"/>
                </a:lnTo>
                <a:lnTo>
                  <a:pt x="830" y="133666"/>
                </a:lnTo>
                <a:lnTo>
                  <a:pt x="13290" y="171364"/>
                </a:lnTo>
                <a:lnTo>
                  <a:pt x="38899" y="200155"/>
                </a:lnTo>
                <a:lnTo>
                  <a:pt x="73876" y="216821"/>
                </a:lnTo>
                <a:lnTo>
                  <a:pt x="100386" y="220002"/>
                </a:lnTo>
                <a:lnTo>
                  <a:pt x="115639" y="219048"/>
                </a:lnTo>
                <a:lnTo>
                  <a:pt x="156094" y="204732"/>
                </a:lnTo>
                <a:lnTo>
                  <a:pt x="171689" y="192007"/>
                </a:lnTo>
                <a:lnTo>
                  <a:pt x="100386" y="192007"/>
                </a:lnTo>
                <a:lnTo>
                  <a:pt x="90896" y="191459"/>
                </a:lnTo>
                <a:lnTo>
                  <a:pt x="51960" y="172354"/>
                </a:lnTo>
                <a:lnTo>
                  <a:pt x="33615" y="130167"/>
                </a:lnTo>
                <a:lnTo>
                  <a:pt x="33085" y="119615"/>
                </a:lnTo>
                <a:lnTo>
                  <a:pt x="33615" y="109064"/>
                </a:lnTo>
                <a:lnTo>
                  <a:pt x="51960" y="66948"/>
                </a:lnTo>
                <a:lnTo>
                  <a:pt x="90896" y="48054"/>
                </a:lnTo>
                <a:lnTo>
                  <a:pt x="100386" y="47506"/>
                </a:lnTo>
                <a:lnTo>
                  <a:pt x="171689" y="47506"/>
                </a:lnTo>
                <a:lnTo>
                  <a:pt x="167547" y="43229"/>
                </a:lnTo>
                <a:lnTo>
                  <a:pt x="156094" y="34781"/>
                </a:lnTo>
                <a:lnTo>
                  <a:pt x="143493" y="27977"/>
                </a:lnTo>
                <a:lnTo>
                  <a:pt x="130008" y="23117"/>
                </a:lnTo>
                <a:lnTo>
                  <a:pt x="115639" y="20201"/>
                </a:lnTo>
                <a:lnTo>
                  <a:pt x="100386" y="19229"/>
                </a:lnTo>
                <a:close/>
              </a:path>
              <a:path w="798195" h="220980">
                <a:moveTo>
                  <a:pt x="191724" y="161184"/>
                </a:moveTo>
                <a:lnTo>
                  <a:pt x="152983" y="161184"/>
                </a:lnTo>
                <a:lnTo>
                  <a:pt x="148795" y="168466"/>
                </a:lnTo>
                <a:lnTo>
                  <a:pt x="143864" y="174757"/>
                </a:lnTo>
                <a:lnTo>
                  <a:pt x="109029" y="191530"/>
                </a:lnTo>
                <a:lnTo>
                  <a:pt x="100386" y="192007"/>
                </a:lnTo>
                <a:lnTo>
                  <a:pt x="171689" y="192007"/>
                </a:lnTo>
                <a:lnTo>
                  <a:pt x="177302" y="186210"/>
                </a:lnTo>
                <a:lnTo>
                  <a:pt x="185362" y="174510"/>
                </a:lnTo>
                <a:lnTo>
                  <a:pt x="191724" y="161184"/>
                </a:lnTo>
                <a:close/>
              </a:path>
              <a:path w="798195" h="220980">
                <a:moveTo>
                  <a:pt x="171689" y="47506"/>
                </a:moveTo>
                <a:lnTo>
                  <a:pt x="100386" y="47506"/>
                </a:lnTo>
                <a:lnTo>
                  <a:pt x="109029" y="47984"/>
                </a:lnTo>
                <a:lnTo>
                  <a:pt x="117141" y="49415"/>
                </a:lnTo>
                <a:lnTo>
                  <a:pt x="148795" y="71048"/>
                </a:lnTo>
                <a:lnTo>
                  <a:pt x="152983" y="78329"/>
                </a:lnTo>
                <a:lnTo>
                  <a:pt x="191724" y="78329"/>
                </a:lnTo>
                <a:lnTo>
                  <a:pt x="185362" y="65003"/>
                </a:lnTo>
                <a:lnTo>
                  <a:pt x="177302" y="53303"/>
                </a:lnTo>
                <a:lnTo>
                  <a:pt x="171689" y="47506"/>
                </a:lnTo>
                <a:close/>
              </a:path>
              <a:path w="798195" h="220980">
                <a:moveTo>
                  <a:pt x="261695" y="9048"/>
                </a:moveTo>
                <a:lnTo>
                  <a:pt x="229458" y="9048"/>
                </a:lnTo>
                <a:lnTo>
                  <a:pt x="229458" y="218305"/>
                </a:lnTo>
                <a:lnTo>
                  <a:pt x="261695" y="218305"/>
                </a:lnTo>
                <a:lnTo>
                  <a:pt x="261695" y="131209"/>
                </a:lnTo>
                <a:lnTo>
                  <a:pt x="262348" y="121365"/>
                </a:lnTo>
                <a:lnTo>
                  <a:pt x="292411" y="88651"/>
                </a:lnTo>
                <a:lnTo>
                  <a:pt x="301001" y="87944"/>
                </a:lnTo>
                <a:lnTo>
                  <a:pt x="362380" y="87944"/>
                </a:lnTo>
                <a:lnTo>
                  <a:pt x="359430" y="83172"/>
                </a:lnTo>
                <a:lnTo>
                  <a:pt x="357268" y="80592"/>
                </a:lnTo>
                <a:lnTo>
                  <a:pt x="261695" y="80592"/>
                </a:lnTo>
                <a:lnTo>
                  <a:pt x="261695" y="9048"/>
                </a:lnTo>
                <a:close/>
              </a:path>
              <a:path w="798195" h="220980">
                <a:moveTo>
                  <a:pt x="362380" y="87944"/>
                </a:moveTo>
                <a:lnTo>
                  <a:pt x="301001" y="87944"/>
                </a:lnTo>
                <a:lnTo>
                  <a:pt x="309573" y="88651"/>
                </a:lnTo>
                <a:lnTo>
                  <a:pt x="317190" y="90772"/>
                </a:lnTo>
                <a:lnTo>
                  <a:pt x="340025" y="131209"/>
                </a:lnTo>
                <a:lnTo>
                  <a:pt x="340025" y="218305"/>
                </a:lnTo>
                <a:lnTo>
                  <a:pt x="371979" y="218305"/>
                </a:lnTo>
                <a:lnTo>
                  <a:pt x="371979" y="126402"/>
                </a:lnTo>
                <a:lnTo>
                  <a:pt x="371466" y="116187"/>
                </a:lnTo>
                <a:lnTo>
                  <a:pt x="369928" y="106749"/>
                </a:lnTo>
                <a:lnTo>
                  <a:pt x="367366" y="98089"/>
                </a:lnTo>
                <a:lnTo>
                  <a:pt x="363778" y="90206"/>
                </a:lnTo>
                <a:lnTo>
                  <a:pt x="362380" y="87944"/>
                </a:lnTo>
                <a:close/>
              </a:path>
              <a:path w="798195" h="220980">
                <a:moveTo>
                  <a:pt x="310050" y="59949"/>
                </a:moveTo>
                <a:lnTo>
                  <a:pt x="270913" y="71861"/>
                </a:lnTo>
                <a:lnTo>
                  <a:pt x="261695" y="80592"/>
                </a:lnTo>
                <a:lnTo>
                  <a:pt x="357268" y="80592"/>
                </a:lnTo>
                <a:lnTo>
                  <a:pt x="318710" y="60426"/>
                </a:lnTo>
                <a:lnTo>
                  <a:pt x="310050" y="59949"/>
                </a:lnTo>
                <a:close/>
              </a:path>
              <a:path w="798195" h="220980">
                <a:moveTo>
                  <a:pt x="480118" y="59949"/>
                </a:moveTo>
                <a:lnTo>
                  <a:pt x="439397" y="69846"/>
                </a:lnTo>
                <a:lnTo>
                  <a:pt x="411968" y="98124"/>
                </a:lnTo>
                <a:lnTo>
                  <a:pt x="402543" y="136582"/>
                </a:lnTo>
                <a:lnTo>
                  <a:pt x="402468" y="142426"/>
                </a:lnTo>
                <a:lnTo>
                  <a:pt x="402972" y="151923"/>
                </a:lnTo>
                <a:lnTo>
                  <a:pt x="417800" y="191229"/>
                </a:lnTo>
                <a:lnTo>
                  <a:pt x="449153" y="215283"/>
                </a:lnTo>
                <a:lnTo>
                  <a:pt x="480118" y="220850"/>
                </a:lnTo>
                <a:lnTo>
                  <a:pt x="493267" y="220002"/>
                </a:lnTo>
                <a:lnTo>
                  <a:pt x="534535" y="199872"/>
                </a:lnTo>
                <a:lnTo>
                  <a:pt x="539816" y="193704"/>
                </a:lnTo>
                <a:lnTo>
                  <a:pt x="480118" y="193704"/>
                </a:lnTo>
                <a:lnTo>
                  <a:pt x="471422" y="192997"/>
                </a:lnTo>
                <a:lnTo>
                  <a:pt x="439892" y="169243"/>
                </a:lnTo>
                <a:lnTo>
                  <a:pt x="435721" y="152418"/>
                </a:lnTo>
                <a:lnTo>
                  <a:pt x="554771" y="152418"/>
                </a:lnTo>
                <a:lnTo>
                  <a:pt x="555526" y="147705"/>
                </a:lnTo>
                <a:lnTo>
                  <a:pt x="555903" y="142426"/>
                </a:lnTo>
                <a:lnTo>
                  <a:pt x="555903" y="136582"/>
                </a:lnTo>
                <a:lnTo>
                  <a:pt x="555345" y="126402"/>
                </a:lnTo>
                <a:lnTo>
                  <a:pt x="436004" y="126402"/>
                </a:lnTo>
                <a:lnTo>
                  <a:pt x="437715" y="117936"/>
                </a:lnTo>
                <a:lnTo>
                  <a:pt x="470662" y="87767"/>
                </a:lnTo>
                <a:lnTo>
                  <a:pt x="478704" y="87096"/>
                </a:lnTo>
                <a:lnTo>
                  <a:pt x="539853" y="87096"/>
                </a:lnTo>
                <a:lnTo>
                  <a:pt x="534765" y="81157"/>
                </a:lnTo>
                <a:lnTo>
                  <a:pt x="500973" y="62352"/>
                </a:lnTo>
                <a:lnTo>
                  <a:pt x="490846" y="60550"/>
                </a:lnTo>
                <a:lnTo>
                  <a:pt x="480118" y="59949"/>
                </a:lnTo>
                <a:close/>
              </a:path>
              <a:path w="798195" h="220980">
                <a:moveTo>
                  <a:pt x="551661" y="171930"/>
                </a:moveTo>
                <a:lnTo>
                  <a:pt x="516879" y="171930"/>
                </a:lnTo>
                <a:lnTo>
                  <a:pt x="510552" y="181456"/>
                </a:lnTo>
                <a:lnTo>
                  <a:pt x="502316" y="188260"/>
                </a:lnTo>
                <a:lnTo>
                  <a:pt x="492171" y="192343"/>
                </a:lnTo>
                <a:lnTo>
                  <a:pt x="480118" y="193704"/>
                </a:lnTo>
                <a:lnTo>
                  <a:pt x="539816" y="193704"/>
                </a:lnTo>
                <a:lnTo>
                  <a:pt x="541693" y="191512"/>
                </a:lnTo>
                <a:lnTo>
                  <a:pt x="547401" y="182198"/>
                </a:lnTo>
                <a:lnTo>
                  <a:pt x="551661" y="171930"/>
                </a:lnTo>
                <a:close/>
              </a:path>
              <a:path w="798195" h="220980">
                <a:moveTo>
                  <a:pt x="539853" y="87096"/>
                </a:moveTo>
                <a:lnTo>
                  <a:pt x="478704" y="87096"/>
                </a:lnTo>
                <a:lnTo>
                  <a:pt x="487523" y="87767"/>
                </a:lnTo>
                <a:lnTo>
                  <a:pt x="495600" y="89782"/>
                </a:lnTo>
                <a:lnTo>
                  <a:pt x="521350" y="117936"/>
                </a:lnTo>
                <a:lnTo>
                  <a:pt x="522252" y="126402"/>
                </a:lnTo>
                <a:lnTo>
                  <a:pt x="555345" y="126402"/>
                </a:lnTo>
                <a:lnTo>
                  <a:pt x="541004" y="88439"/>
                </a:lnTo>
                <a:lnTo>
                  <a:pt x="539853" y="87096"/>
                </a:lnTo>
                <a:close/>
              </a:path>
              <a:path w="798195" h="220980">
                <a:moveTo>
                  <a:pt x="624105" y="88792"/>
                </a:moveTo>
                <a:lnTo>
                  <a:pt x="591586" y="88792"/>
                </a:lnTo>
                <a:lnTo>
                  <a:pt x="591586" y="218305"/>
                </a:lnTo>
                <a:lnTo>
                  <a:pt x="624105" y="218305"/>
                </a:lnTo>
                <a:lnTo>
                  <a:pt x="624105" y="88792"/>
                </a:lnTo>
                <a:close/>
              </a:path>
              <a:path w="798195" h="220980">
                <a:moveTo>
                  <a:pt x="652949" y="62494"/>
                </a:moveTo>
                <a:lnTo>
                  <a:pt x="573205" y="62494"/>
                </a:lnTo>
                <a:lnTo>
                  <a:pt x="573205" y="88792"/>
                </a:lnTo>
                <a:lnTo>
                  <a:pt x="652949" y="88792"/>
                </a:lnTo>
                <a:lnTo>
                  <a:pt x="652949" y="62494"/>
                </a:lnTo>
                <a:close/>
              </a:path>
              <a:path w="798195" h="220980">
                <a:moveTo>
                  <a:pt x="650687" y="0"/>
                </a:moveTo>
                <a:lnTo>
                  <a:pt x="605725" y="12442"/>
                </a:lnTo>
                <a:lnTo>
                  <a:pt x="591586" y="51465"/>
                </a:lnTo>
                <a:lnTo>
                  <a:pt x="591586" y="62494"/>
                </a:lnTo>
                <a:lnTo>
                  <a:pt x="624105" y="62494"/>
                </a:lnTo>
                <a:lnTo>
                  <a:pt x="624105" y="42416"/>
                </a:lnTo>
                <a:lnTo>
                  <a:pt x="626085" y="36101"/>
                </a:lnTo>
                <a:lnTo>
                  <a:pt x="630044" y="32519"/>
                </a:lnTo>
                <a:lnTo>
                  <a:pt x="634003" y="28749"/>
                </a:lnTo>
                <a:lnTo>
                  <a:pt x="640884" y="26864"/>
                </a:lnTo>
                <a:lnTo>
                  <a:pt x="650687" y="26864"/>
                </a:lnTo>
                <a:lnTo>
                  <a:pt x="650687" y="0"/>
                </a:lnTo>
                <a:close/>
              </a:path>
              <a:path w="798195" h="220980">
                <a:moveTo>
                  <a:pt x="706403" y="170516"/>
                </a:moveTo>
                <a:lnTo>
                  <a:pt x="673035" y="170516"/>
                </a:lnTo>
                <a:lnTo>
                  <a:pt x="673813" y="177426"/>
                </a:lnTo>
                <a:lnTo>
                  <a:pt x="698150" y="210670"/>
                </a:lnTo>
                <a:lnTo>
                  <a:pt x="738075" y="220850"/>
                </a:lnTo>
                <a:lnTo>
                  <a:pt x="746823" y="220479"/>
                </a:lnTo>
                <a:lnTo>
                  <a:pt x="786324" y="203460"/>
                </a:lnTo>
                <a:lnTo>
                  <a:pt x="793767" y="193704"/>
                </a:lnTo>
                <a:lnTo>
                  <a:pt x="728837" y="193704"/>
                </a:lnTo>
                <a:lnTo>
                  <a:pt x="721579" y="191536"/>
                </a:lnTo>
                <a:lnTo>
                  <a:pt x="715735" y="187200"/>
                </a:lnTo>
                <a:lnTo>
                  <a:pt x="710079" y="182675"/>
                </a:lnTo>
                <a:lnTo>
                  <a:pt x="706969" y="177114"/>
                </a:lnTo>
                <a:lnTo>
                  <a:pt x="706403" y="170516"/>
                </a:lnTo>
                <a:close/>
              </a:path>
              <a:path w="798195" h="220980">
                <a:moveTo>
                  <a:pt x="735530" y="59949"/>
                </a:moveTo>
                <a:lnTo>
                  <a:pt x="697460" y="69139"/>
                </a:lnTo>
                <a:lnTo>
                  <a:pt x="675580" y="96616"/>
                </a:lnTo>
                <a:lnTo>
                  <a:pt x="675580" y="104911"/>
                </a:lnTo>
                <a:lnTo>
                  <a:pt x="695375" y="140353"/>
                </a:lnTo>
                <a:lnTo>
                  <a:pt x="731288" y="152701"/>
                </a:lnTo>
                <a:lnTo>
                  <a:pt x="739718" y="155193"/>
                </a:lnTo>
                <a:lnTo>
                  <a:pt x="766070" y="169196"/>
                </a:lnTo>
                <a:lnTo>
                  <a:pt x="766070" y="180507"/>
                </a:lnTo>
                <a:lnTo>
                  <a:pt x="763525" y="185032"/>
                </a:lnTo>
                <a:lnTo>
                  <a:pt x="758435" y="188614"/>
                </a:lnTo>
                <a:lnTo>
                  <a:pt x="753533" y="192007"/>
                </a:lnTo>
                <a:lnTo>
                  <a:pt x="746558" y="193704"/>
                </a:lnTo>
                <a:lnTo>
                  <a:pt x="793767" y="193704"/>
                </a:lnTo>
                <a:lnTo>
                  <a:pt x="795290" y="191536"/>
                </a:lnTo>
                <a:lnTo>
                  <a:pt x="797617" y="184018"/>
                </a:lnTo>
                <a:lnTo>
                  <a:pt x="797553" y="164766"/>
                </a:lnTo>
                <a:lnTo>
                  <a:pt x="764833" y="134762"/>
                </a:lnTo>
                <a:lnTo>
                  <a:pt x="734398" y="125365"/>
                </a:lnTo>
                <a:lnTo>
                  <a:pt x="727989" y="123386"/>
                </a:lnTo>
                <a:lnTo>
                  <a:pt x="708100" y="108775"/>
                </a:lnTo>
                <a:lnTo>
                  <a:pt x="708100" y="99349"/>
                </a:lnTo>
                <a:lnTo>
                  <a:pt x="710362" y="95108"/>
                </a:lnTo>
                <a:lnTo>
                  <a:pt x="719411" y="88698"/>
                </a:lnTo>
                <a:lnTo>
                  <a:pt x="725915" y="87096"/>
                </a:lnTo>
                <a:lnTo>
                  <a:pt x="789437" y="87096"/>
                </a:lnTo>
                <a:lnTo>
                  <a:pt x="785476" y="80786"/>
                </a:lnTo>
                <a:lnTo>
                  <a:pt x="778229" y="73522"/>
                </a:lnTo>
                <a:lnTo>
                  <a:pt x="769516" y="67584"/>
                </a:lnTo>
                <a:lnTo>
                  <a:pt x="759495" y="63342"/>
                </a:lnTo>
                <a:lnTo>
                  <a:pt x="748166" y="60797"/>
                </a:lnTo>
                <a:lnTo>
                  <a:pt x="735530" y="59949"/>
                </a:lnTo>
                <a:close/>
              </a:path>
              <a:path w="798195" h="220980">
                <a:moveTo>
                  <a:pt x="789437" y="87096"/>
                </a:moveTo>
                <a:lnTo>
                  <a:pt x="743070" y="87096"/>
                </a:lnTo>
                <a:lnTo>
                  <a:pt x="749951" y="89169"/>
                </a:lnTo>
                <a:lnTo>
                  <a:pt x="760131" y="97464"/>
                </a:lnTo>
                <a:lnTo>
                  <a:pt x="762959" y="103026"/>
                </a:lnTo>
                <a:lnTo>
                  <a:pt x="763525" y="110001"/>
                </a:lnTo>
                <a:lnTo>
                  <a:pt x="795762" y="110001"/>
                </a:lnTo>
                <a:lnTo>
                  <a:pt x="794242" y="99025"/>
                </a:lnTo>
                <a:lnTo>
                  <a:pt x="790813" y="89287"/>
                </a:lnTo>
                <a:lnTo>
                  <a:pt x="789437" y="870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62515" y="622515"/>
            <a:ext cx="1235710" cy="295275"/>
          </a:xfrm>
          <a:custGeom>
            <a:avLst/>
            <a:gdLst/>
            <a:ahLst/>
            <a:cxnLst/>
            <a:rect l="l" t="t" r="r" b="b"/>
            <a:pathLst>
              <a:path w="1235709" h="295275">
                <a:moveTo>
                  <a:pt x="84833" y="47506"/>
                </a:moveTo>
                <a:lnTo>
                  <a:pt x="52597" y="47506"/>
                </a:lnTo>
                <a:lnTo>
                  <a:pt x="52597" y="217740"/>
                </a:lnTo>
                <a:lnTo>
                  <a:pt x="84833" y="217740"/>
                </a:lnTo>
                <a:lnTo>
                  <a:pt x="84833" y="47506"/>
                </a:lnTo>
                <a:close/>
              </a:path>
              <a:path w="1235709" h="295275">
                <a:moveTo>
                  <a:pt x="137148" y="21208"/>
                </a:moveTo>
                <a:lnTo>
                  <a:pt x="0" y="21208"/>
                </a:lnTo>
                <a:lnTo>
                  <a:pt x="0" y="47506"/>
                </a:lnTo>
                <a:lnTo>
                  <a:pt x="137148" y="47506"/>
                </a:lnTo>
                <a:lnTo>
                  <a:pt x="137148" y="21208"/>
                </a:lnTo>
                <a:close/>
              </a:path>
              <a:path w="1235709" h="295275">
                <a:moveTo>
                  <a:pt x="202032" y="61928"/>
                </a:moveTo>
                <a:lnTo>
                  <a:pt x="169795" y="61928"/>
                </a:lnTo>
                <a:lnTo>
                  <a:pt x="169795" y="217740"/>
                </a:lnTo>
                <a:lnTo>
                  <a:pt x="202032" y="217740"/>
                </a:lnTo>
                <a:lnTo>
                  <a:pt x="202032" y="135734"/>
                </a:lnTo>
                <a:lnTo>
                  <a:pt x="202633" y="124741"/>
                </a:lnTo>
                <a:lnTo>
                  <a:pt x="231583" y="93352"/>
                </a:lnTo>
                <a:lnTo>
                  <a:pt x="240490" y="92751"/>
                </a:lnTo>
                <a:lnTo>
                  <a:pt x="248691" y="92751"/>
                </a:lnTo>
                <a:lnTo>
                  <a:pt x="248691" y="84551"/>
                </a:lnTo>
                <a:lnTo>
                  <a:pt x="202032" y="84551"/>
                </a:lnTo>
                <a:lnTo>
                  <a:pt x="202032" y="61928"/>
                </a:lnTo>
                <a:close/>
              </a:path>
              <a:path w="1235709" h="295275">
                <a:moveTo>
                  <a:pt x="248691" y="59383"/>
                </a:moveTo>
                <a:lnTo>
                  <a:pt x="210233" y="74017"/>
                </a:lnTo>
                <a:lnTo>
                  <a:pt x="202032" y="84551"/>
                </a:lnTo>
                <a:lnTo>
                  <a:pt x="248691" y="84551"/>
                </a:lnTo>
                <a:lnTo>
                  <a:pt x="248691" y="59383"/>
                </a:lnTo>
                <a:close/>
              </a:path>
              <a:path w="1235709" h="295275">
                <a:moveTo>
                  <a:pt x="345342" y="59383"/>
                </a:moveTo>
                <a:lnTo>
                  <a:pt x="304622" y="69281"/>
                </a:lnTo>
                <a:lnTo>
                  <a:pt x="277192" y="97559"/>
                </a:lnTo>
                <a:lnTo>
                  <a:pt x="267767" y="136017"/>
                </a:lnTo>
                <a:lnTo>
                  <a:pt x="267693" y="141861"/>
                </a:lnTo>
                <a:lnTo>
                  <a:pt x="268196" y="151357"/>
                </a:lnTo>
                <a:lnTo>
                  <a:pt x="283024" y="190664"/>
                </a:lnTo>
                <a:lnTo>
                  <a:pt x="314378" y="214718"/>
                </a:lnTo>
                <a:lnTo>
                  <a:pt x="345342" y="220285"/>
                </a:lnTo>
                <a:lnTo>
                  <a:pt x="358491" y="219437"/>
                </a:lnTo>
                <a:lnTo>
                  <a:pt x="399760" y="199306"/>
                </a:lnTo>
                <a:lnTo>
                  <a:pt x="405041" y="193138"/>
                </a:lnTo>
                <a:lnTo>
                  <a:pt x="345342" y="193138"/>
                </a:lnTo>
                <a:lnTo>
                  <a:pt x="336647" y="192431"/>
                </a:lnTo>
                <a:lnTo>
                  <a:pt x="305117" y="168678"/>
                </a:lnTo>
                <a:lnTo>
                  <a:pt x="300946" y="151852"/>
                </a:lnTo>
                <a:lnTo>
                  <a:pt x="419996" y="151852"/>
                </a:lnTo>
                <a:lnTo>
                  <a:pt x="420750" y="147139"/>
                </a:lnTo>
                <a:lnTo>
                  <a:pt x="421127" y="141861"/>
                </a:lnTo>
                <a:lnTo>
                  <a:pt x="421127" y="136017"/>
                </a:lnTo>
                <a:lnTo>
                  <a:pt x="420570" y="125836"/>
                </a:lnTo>
                <a:lnTo>
                  <a:pt x="301228" y="125836"/>
                </a:lnTo>
                <a:lnTo>
                  <a:pt x="302939" y="117371"/>
                </a:lnTo>
                <a:lnTo>
                  <a:pt x="335887" y="87202"/>
                </a:lnTo>
                <a:lnTo>
                  <a:pt x="343928" y="86530"/>
                </a:lnTo>
                <a:lnTo>
                  <a:pt x="405077" y="86530"/>
                </a:lnTo>
                <a:lnTo>
                  <a:pt x="399989" y="80592"/>
                </a:lnTo>
                <a:lnTo>
                  <a:pt x="366197" y="61787"/>
                </a:lnTo>
                <a:lnTo>
                  <a:pt x="356070" y="59984"/>
                </a:lnTo>
                <a:lnTo>
                  <a:pt x="345342" y="59383"/>
                </a:lnTo>
                <a:close/>
              </a:path>
              <a:path w="1235709" h="295275">
                <a:moveTo>
                  <a:pt x="416885" y="171364"/>
                </a:moveTo>
                <a:lnTo>
                  <a:pt x="382103" y="171364"/>
                </a:lnTo>
                <a:lnTo>
                  <a:pt x="375776" y="180890"/>
                </a:lnTo>
                <a:lnTo>
                  <a:pt x="367540" y="187695"/>
                </a:lnTo>
                <a:lnTo>
                  <a:pt x="357396" y="191777"/>
                </a:lnTo>
                <a:lnTo>
                  <a:pt x="345342" y="193138"/>
                </a:lnTo>
                <a:lnTo>
                  <a:pt x="405041" y="193138"/>
                </a:lnTo>
                <a:lnTo>
                  <a:pt x="406917" y="190947"/>
                </a:lnTo>
                <a:lnTo>
                  <a:pt x="412626" y="181632"/>
                </a:lnTo>
                <a:lnTo>
                  <a:pt x="416885" y="171364"/>
                </a:lnTo>
                <a:close/>
              </a:path>
              <a:path w="1235709" h="295275">
                <a:moveTo>
                  <a:pt x="405077" y="86530"/>
                </a:moveTo>
                <a:lnTo>
                  <a:pt x="343928" y="86530"/>
                </a:lnTo>
                <a:lnTo>
                  <a:pt x="352747" y="87202"/>
                </a:lnTo>
                <a:lnTo>
                  <a:pt x="360824" y="89217"/>
                </a:lnTo>
                <a:lnTo>
                  <a:pt x="386575" y="117371"/>
                </a:lnTo>
                <a:lnTo>
                  <a:pt x="387476" y="125836"/>
                </a:lnTo>
                <a:lnTo>
                  <a:pt x="420570" y="125836"/>
                </a:lnTo>
                <a:lnTo>
                  <a:pt x="406228" y="87873"/>
                </a:lnTo>
                <a:lnTo>
                  <a:pt x="405077" y="86530"/>
                </a:lnTo>
                <a:close/>
              </a:path>
              <a:path w="1235709" h="295275">
                <a:moveTo>
                  <a:pt x="485088" y="61928"/>
                </a:moveTo>
                <a:lnTo>
                  <a:pt x="452851" y="61928"/>
                </a:lnTo>
                <a:lnTo>
                  <a:pt x="452851" y="217740"/>
                </a:lnTo>
                <a:lnTo>
                  <a:pt x="485088" y="217740"/>
                </a:lnTo>
                <a:lnTo>
                  <a:pt x="485088" y="130644"/>
                </a:lnTo>
                <a:lnTo>
                  <a:pt x="485742" y="120799"/>
                </a:lnTo>
                <a:lnTo>
                  <a:pt x="515805" y="88085"/>
                </a:lnTo>
                <a:lnTo>
                  <a:pt x="524395" y="87378"/>
                </a:lnTo>
                <a:lnTo>
                  <a:pt x="585722" y="87378"/>
                </a:lnTo>
                <a:lnTo>
                  <a:pt x="582665" y="82607"/>
                </a:lnTo>
                <a:lnTo>
                  <a:pt x="580174" y="79743"/>
                </a:lnTo>
                <a:lnTo>
                  <a:pt x="485088" y="79743"/>
                </a:lnTo>
                <a:lnTo>
                  <a:pt x="485088" y="61928"/>
                </a:lnTo>
                <a:close/>
              </a:path>
              <a:path w="1235709" h="295275">
                <a:moveTo>
                  <a:pt x="585722" y="87378"/>
                </a:moveTo>
                <a:lnTo>
                  <a:pt x="524395" y="87378"/>
                </a:lnTo>
                <a:lnTo>
                  <a:pt x="532966" y="88085"/>
                </a:lnTo>
                <a:lnTo>
                  <a:pt x="540584" y="90206"/>
                </a:lnTo>
                <a:lnTo>
                  <a:pt x="563418" y="130644"/>
                </a:lnTo>
                <a:lnTo>
                  <a:pt x="563418" y="217740"/>
                </a:lnTo>
                <a:lnTo>
                  <a:pt x="595372" y="217740"/>
                </a:lnTo>
                <a:lnTo>
                  <a:pt x="595372" y="125836"/>
                </a:lnTo>
                <a:lnTo>
                  <a:pt x="594860" y="115621"/>
                </a:lnTo>
                <a:lnTo>
                  <a:pt x="593322" y="106183"/>
                </a:lnTo>
                <a:lnTo>
                  <a:pt x="590760" y="97523"/>
                </a:lnTo>
                <a:lnTo>
                  <a:pt x="587172" y="89641"/>
                </a:lnTo>
                <a:lnTo>
                  <a:pt x="585722" y="87378"/>
                </a:lnTo>
                <a:close/>
              </a:path>
              <a:path w="1235709" h="295275">
                <a:moveTo>
                  <a:pt x="531464" y="59383"/>
                </a:moveTo>
                <a:lnTo>
                  <a:pt x="490367" y="73334"/>
                </a:lnTo>
                <a:lnTo>
                  <a:pt x="485088" y="79743"/>
                </a:lnTo>
                <a:lnTo>
                  <a:pt x="580174" y="79743"/>
                </a:lnTo>
                <a:lnTo>
                  <a:pt x="540407" y="59860"/>
                </a:lnTo>
                <a:lnTo>
                  <a:pt x="531464" y="59383"/>
                </a:lnTo>
                <a:close/>
              </a:path>
              <a:path w="1235709" h="295275">
                <a:moveTo>
                  <a:pt x="699552" y="59383"/>
                </a:moveTo>
                <a:lnTo>
                  <a:pt x="661943" y="69563"/>
                </a:lnTo>
                <a:lnTo>
                  <a:pt x="635361" y="97559"/>
                </a:lnTo>
                <a:lnTo>
                  <a:pt x="625747" y="139127"/>
                </a:lnTo>
                <a:lnTo>
                  <a:pt x="626348" y="150562"/>
                </a:lnTo>
                <a:lnTo>
                  <a:pt x="640734" y="189957"/>
                </a:lnTo>
                <a:lnTo>
                  <a:pt x="670638" y="214559"/>
                </a:lnTo>
                <a:lnTo>
                  <a:pt x="699270" y="220285"/>
                </a:lnTo>
                <a:lnTo>
                  <a:pt x="708054" y="219825"/>
                </a:lnTo>
                <a:lnTo>
                  <a:pt x="743807" y="204591"/>
                </a:lnTo>
                <a:lnTo>
                  <a:pt x="753281" y="194269"/>
                </a:lnTo>
                <a:lnTo>
                  <a:pt x="785800" y="194269"/>
                </a:lnTo>
                <a:lnTo>
                  <a:pt x="785800" y="192290"/>
                </a:lnTo>
                <a:lnTo>
                  <a:pt x="697950" y="192290"/>
                </a:lnTo>
                <a:lnTo>
                  <a:pt x="690221" y="190216"/>
                </a:lnTo>
                <a:lnTo>
                  <a:pt x="662491" y="161078"/>
                </a:lnTo>
                <a:lnTo>
                  <a:pt x="658832" y="139127"/>
                </a:lnTo>
                <a:lnTo>
                  <a:pt x="659239" y="131351"/>
                </a:lnTo>
                <a:lnTo>
                  <a:pt x="682868" y="93600"/>
                </a:lnTo>
                <a:lnTo>
                  <a:pt x="690032" y="89452"/>
                </a:lnTo>
                <a:lnTo>
                  <a:pt x="697762" y="87378"/>
                </a:lnTo>
                <a:lnTo>
                  <a:pt x="785800" y="87378"/>
                </a:lnTo>
                <a:lnTo>
                  <a:pt x="785800" y="83702"/>
                </a:lnTo>
                <a:lnTo>
                  <a:pt x="753281" y="83702"/>
                </a:lnTo>
                <a:lnTo>
                  <a:pt x="748509" y="78471"/>
                </a:lnTo>
                <a:lnTo>
                  <a:pt x="742959" y="73805"/>
                </a:lnTo>
                <a:lnTo>
                  <a:pt x="707152" y="59807"/>
                </a:lnTo>
                <a:lnTo>
                  <a:pt x="699552" y="59383"/>
                </a:lnTo>
                <a:close/>
              </a:path>
              <a:path w="1235709" h="295275">
                <a:moveTo>
                  <a:pt x="785800" y="194269"/>
                </a:moveTo>
                <a:lnTo>
                  <a:pt x="753281" y="194269"/>
                </a:lnTo>
                <a:lnTo>
                  <a:pt x="753281" y="217740"/>
                </a:lnTo>
                <a:lnTo>
                  <a:pt x="785800" y="217740"/>
                </a:lnTo>
                <a:lnTo>
                  <a:pt x="785800" y="194269"/>
                </a:lnTo>
                <a:close/>
              </a:path>
              <a:path w="1235709" h="295275">
                <a:moveTo>
                  <a:pt x="785800" y="87378"/>
                </a:moveTo>
                <a:lnTo>
                  <a:pt x="714351" y="87378"/>
                </a:lnTo>
                <a:lnTo>
                  <a:pt x="722081" y="89452"/>
                </a:lnTo>
                <a:lnTo>
                  <a:pt x="736408" y="97747"/>
                </a:lnTo>
                <a:lnTo>
                  <a:pt x="753281" y="139693"/>
                </a:lnTo>
                <a:lnTo>
                  <a:pt x="752856" y="147504"/>
                </a:lnTo>
                <a:lnTo>
                  <a:pt x="736408" y="181921"/>
                </a:lnTo>
                <a:lnTo>
                  <a:pt x="714351" y="192290"/>
                </a:lnTo>
                <a:lnTo>
                  <a:pt x="785800" y="192290"/>
                </a:lnTo>
                <a:lnTo>
                  <a:pt x="785800" y="87378"/>
                </a:lnTo>
                <a:close/>
              </a:path>
              <a:path w="1235709" h="295275">
                <a:moveTo>
                  <a:pt x="785800" y="8483"/>
                </a:moveTo>
                <a:lnTo>
                  <a:pt x="753281" y="8483"/>
                </a:lnTo>
                <a:lnTo>
                  <a:pt x="753281" y="83702"/>
                </a:lnTo>
                <a:lnTo>
                  <a:pt x="785800" y="83702"/>
                </a:lnTo>
                <a:lnTo>
                  <a:pt x="785800" y="8483"/>
                </a:lnTo>
                <a:close/>
              </a:path>
              <a:path w="1235709" h="295275">
                <a:moveTo>
                  <a:pt x="850199" y="0"/>
                </a:moveTo>
                <a:lnTo>
                  <a:pt x="838699" y="0"/>
                </a:lnTo>
                <a:lnTo>
                  <a:pt x="833798" y="1979"/>
                </a:lnTo>
                <a:lnTo>
                  <a:pt x="825880" y="9897"/>
                </a:lnTo>
                <a:lnTo>
                  <a:pt x="823900" y="14798"/>
                </a:lnTo>
                <a:lnTo>
                  <a:pt x="823900" y="26487"/>
                </a:lnTo>
                <a:lnTo>
                  <a:pt x="825880" y="31388"/>
                </a:lnTo>
                <a:lnTo>
                  <a:pt x="833798" y="39306"/>
                </a:lnTo>
                <a:lnTo>
                  <a:pt x="838699" y="41285"/>
                </a:lnTo>
                <a:lnTo>
                  <a:pt x="850199" y="41285"/>
                </a:lnTo>
                <a:lnTo>
                  <a:pt x="855006" y="39306"/>
                </a:lnTo>
                <a:lnTo>
                  <a:pt x="862924" y="31388"/>
                </a:lnTo>
                <a:lnTo>
                  <a:pt x="864904" y="26487"/>
                </a:lnTo>
                <a:lnTo>
                  <a:pt x="864904" y="14798"/>
                </a:lnTo>
                <a:lnTo>
                  <a:pt x="862924" y="9897"/>
                </a:lnTo>
                <a:lnTo>
                  <a:pt x="855006" y="1979"/>
                </a:lnTo>
                <a:lnTo>
                  <a:pt x="850199" y="0"/>
                </a:lnTo>
                <a:close/>
              </a:path>
              <a:path w="1235709" h="295275">
                <a:moveTo>
                  <a:pt x="860379" y="61928"/>
                </a:moveTo>
                <a:lnTo>
                  <a:pt x="828142" y="61928"/>
                </a:lnTo>
                <a:lnTo>
                  <a:pt x="828142" y="217740"/>
                </a:lnTo>
                <a:lnTo>
                  <a:pt x="860379" y="217740"/>
                </a:lnTo>
                <a:lnTo>
                  <a:pt x="860379" y="61928"/>
                </a:lnTo>
                <a:close/>
              </a:path>
              <a:path w="1235709" h="295275">
                <a:moveTo>
                  <a:pt x="934940" y="61928"/>
                </a:moveTo>
                <a:lnTo>
                  <a:pt x="902703" y="61928"/>
                </a:lnTo>
                <a:lnTo>
                  <a:pt x="902703" y="217740"/>
                </a:lnTo>
                <a:lnTo>
                  <a:pt x="934940" y="217740"/>
                </a:lnTo>
                <a:lnTo>
                  <a:pt x="934940" y="130644"/>
                </a:lnTo>
                <a:lnTo>
                  <a:pt x="935594" y="120799"/>
                </a:lnTo>
                <a:lnTo>
                  <a:pt x="965657" y="88085"/>
                </a:lnTo>
                <a:lnTo>
                  <a:pt x="974247" y="87378"/>
                </a:lnTo>
                <a:lnTo>
                  <a:pt x="1035574" y="87378"/>
                </a:lnTo>
                <a:lnTo>
                  <a:pt x="1032517" y="82607"/>
                </a:lnTo>
                <a:lnTo>
                  <a:pt x="1030026" y="79743"/>
                </a:lnTo>
                <a:lnTo>
                  <a:pt x="934940" y="79743"/>
                </a:lnTo>
                <a:lnTo>
                  <a:pt x="934940" y="61928"/>
                </a:lnTo>
                <a:close/>
              </a:path>
              <a:path w="1235709" h="295275">
                <a:moveTo>
                  <a:pt x="1035574" y="87378"/>
                </a:moveTo>
                <a:lnTo>
                  <a:pt x="974247" y="87378"/>
                </a:lnTo>
                <a:lnTo>
                  <a:pt x="982818" y="88085"/>
                </a:lnTo>
                <a:lnTo>
                  <a:pt x="990436" y="90206"/>
                </a:lnTo>
                <a:lnTo>
                  <a:pt x="1013270" y="130644"/>
                </a:lnTo>
                <a:lnTo>
                  <a:pt x="1013270" y="217740"/>
                </a:lnTo>
                <a:lnTo>
                  <a:pt x="1045224" y="217740"/>
                </a:lnTo>
                <a:lnTo>
                  <a:pt x="1045224" y="125836"/>
                </a:lnTo>
                <a:lnTo>
                  <a:pt x="1044712" y="115621"/>
                </a:lnTo>
                <a:lnTo>
                  <a:pt x="1043174" y="106183"/>
                </a:lnTo>
                <a:lnTo>
                  <a:pt x="1040611" y="97523"/>
                </a:lnTo>
                <a:lnTo>
                  <a:pt x="1037024" y="89641"/>
                </a:lnTo>
                <a:lnTo>
                  <a:pt x="1035574" y="87378"/>
                </a:lnTo>
                <a:close/>
              </a:path>
              <a:path w="1235709" h="295275">
                <a:moveTo>
                  <a:pt x="981316" y="59383"/>
                </a:moveTo>
                <a:lnTo>
                  <a:pt x="940219" y="73334"/>
                </a:lnTo>
                <a:lnTo>
                  <a:pt x="934940" y="79743"/>
                </a:lnTo>
                <a:lnTo>
                  <a:pt x="1030026" y="79743"/>
                </a:lnTo>
                <a:lnTo>
                  <a:pt x="990259" y="59860"/>
                </a:lnTo>
                <a:lnTo>
                  <a:pt x="981316" y="59383"/>
                </a:lnTo>
                <a:close/>
              </a:path>
              <a:path w="1235709" h="295275">
                <a:moveTo>
                  <a:pt x="1115188" y="239514"/>
                </a:moveTo>
                <a:lnTo>
                  <a:pt x="1083234" y="239514"/>
                </a:lnTo>
                <a:lnTo>
                  <a:pt x="1085779" y="251567"/>
                </a:lnTo>
                <a:lnTo>
                  <a:pt x="1118122" y="286226"/>
                </a:lnTo>
                <a:lnTo>
                  <a:pt x="1159584" y="294656"/>
                </a:lnTo>
                <a:lnTo>
                  <a:pt x="1171037" y="294055"/>
                </a:lnTo>
                <a:lnTo>
                  <a:pt x="1208417" y="279775"/>
                </a:lnTo>
                <a:lnTo>
                  <a:pt x="1221415" y="266661"/>
                </a:lnTo>
                <a:lnTo>
                  <a:pt x="1159584" y="266661"/>
                </a:lnTo>
                <a:lnTo>
                  <a:pt x="1151525" y="266184"/>
                </a:lnTo>
                <a:lnTo>
                  <a:pt x="1117639" y="247620"/>
                </a:lnTo>
                <a:lnTo>
                  <a:pt x="1115188" y="239514"/>
                </a:lnTo>
                <a:close/>
              </a:path>
              <a:path w="1235709" h="295275">
                <a:moveTo>
                  <a:pt x="1235652" y="194269"/>
                </a:moveTo>
                <a:lnTo>
                  <a:pt x="1203132" y="194269"/>
                </a:lnTo>
                <a:lnTo>
                  <a:pt x="1203132" y="220285"/>
                </a:lnTo>
                <a:lnTo>
                  <a:pt x="1202372" y="230925"/>
                </a:lnTo>
                <a:lnTo>
                  <a:pt x="1177187" y="263692"/>
                </a:lnTo>
                <a:lnTo>
                  <a:pt x="1159584" y="266661"/>
                </a:lnTo>
                <a:lnTo>
                  <a:pt x="1221415" y="266661"/>
                </a:lnTo>
                <a:lnTo>
                  <a:pt x="1235086" y="230730"/>
                </a:lnTo>
                <a:lnTo>
                  <a:pt x="1235652" y="220285"/>
                </a:lnTo>
                <a:lnTo>
                  <a:pt x="1235652" y="194269"/>
                </a:lnTo>
                <a:close/>
              </a:path>
              <a:path w="1235709" h="295275">
                <a:moveTo>
                  <a:pt x="1149122" y="59383"/>
                </a:moveTo>
                <a:lnTo>
                  <a:pt x="1111794" y="69563"/>
                </a:lnTo>
                <a:lnTo>
                  <a:pt x="1085213" y="97559"/>
                </a:lnTo>
                <a:lnTo>
                  <a:pt x="1075599" y="139127"/>
                </a:lnTo>
                <a:lnTo>
                  <a:pt x="1076200" y="150562"/>
                </a:lnTo>
                <a:lnTo>
                  <a:pt x="1090586" y="189957"/>
                </a:lnTo>
                <a:lnTo>
                  <a:pt x="1120490" y="214559"/>
                </a:lnTo>
                <a:lnTo>
                  <a:pt x="1149122" y="220285"/>
                </a:lnTo>
                <a:lnTo>
                  <a:pt x="1157782" y="219825"/>
                </a:lnTo>
                <a:lnTo>
                  <a:pt x="1193523" y="204379"/>
                </a:lnTo>
                <a:lnTo>
                  <a:pt x="1203132" y="194269"/>
                </a:lnTo>
                <a:lnTo>
                  <a:pt x="1235652" y="194269"/>
                </a:lnTo>
                <a:lnTo>
                  <a:pt x="1235652" y="192290"/>
                </a:lnTo>
                <a:lnTo>
                  <a:pt x="1147802" y="192290"/>
                </a:lnTo>
                <a:lnTo>
                  <a:pt x="1140072" y="190216"/>
                </a:lnTo>
                <a:lnTo>
                  <a:pt x="1112342" y="161078"/>
                </a:lnTo>
                <a:lnTo>
                  <a:pt x="1108684" y="139127"/>
                </a:lnTo>
                <a:lnTo>
                  <a:pt x="1109090" y="131351"/>
                </a:lnTo>
                <a:lnTo>
                  <a:pt x="1132720" y="93600"/>
                </a:lnTo>
                <a:lnTo>
                  <a:pt x="1139884" y="89452"/>
                </a:lnTo>
                <a:lnTo>
                  <a:pt x="1147613" y="87378"/>
                </a:lnTo>
                <a:lnTo>
                  <a:pt x="1235652" y="87378"/>
                </a:lnTo>
                <a:lnTo>
                  <a:pt x="1235652" y="84551"/>
                </a:lnTo>
                <a:lnTo>
                  <a:pt x="1203132" y="84551"/>
                </a:lnTo>
                <a:lnTo>
                  <a:pt x="1198785" y="79408"/>
                </a:lnTo>
                <a:lnTo>
                  <a:pt x="1193659" y="74724"/>
                </a:lnTo>
                <a:lnTo>
                  <a:pt x="1157905" y="59843"/>
                </a:lnTo>
                <a:lnTo>
                  <a:pt x="1149122" y="59383"/>
                </a:lnTo>
                <a:close/>
              </a:path>
              <a:path w="1235709" h="295275">
                <a:moveTo>
                  <a:pt x="1235652" y="87378"/>
                </a:moveTo>
                <a:lnTo>
                  <a:pt x="1164203" y="87378"/>
                </a:lnTo>
                <a:lnTo>
                  <a:pt x="1171932" y="89452"/>
                </a:lnTo>
                <a:lnTo>
                  <a:pt x="1186260" y="97747"/>
                </a:lnTo>
                <a:lnTo>
                  <a:pt x="1203132" y="139693"/>
                </a:lnTo>
                <a:lnTo>
                  <a:pt x="1202708" y="147504"/>
                </a:lnTo>
                <a:lnTo>
                  <a:pt x="1186260" y="181921"/>
                </a:lnTo>
                <a:lnTo>
                  <a:pt x="1164203" y="192290"/>
                </a:lnTo>
                <a:lnTo>
                  <a:pt x="1235652" y="192290"/>
                </a:lnTo>
                <a:lnTo>
                  <a:pt x="1235652" y="87378"/>
                </a:lnTo>
                <a:close/>
              </a:path>
              <a:path w="1235709" h="295275">
                <a:moveTo>
                  <a:pt x="1235652" y="61928"/>
                </a:moveTo>
                <a:lnTo>
                  <a:pt x="1203132" y="61928"/>
                </a:lnTo>
                <a:lnTo>
                  <a:pt x="1203132" y="84551"/>
                </a:lnTo>
                <a:lnTo>
                  <a:pt x="1235652" y="84551"/>
                </a:lnTo>
                <a:lnTo>
                  <a:pt x="1235652" y="619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94" y="1648197"/>
            <a:ext cx="4007393" cy="2868194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5046609" y="1891388"/>
            <a:ext cx="1486535" cy="282575"/>
          </a:xfrm>
          <a:custGeom>
            <a:avLst/>
            <a:gdLst/>
            <a:ahLst/>
            <a:cxnLst/>
            <a:rect l="l" t="t" r="r" b="b"/>
            <a:pathLst>
              <a:path w="1486534" h="282575">
                <a:moveTo>
                  <a:pt x="32236" y="12725"/>
                </a:moveTo>
                <a:lnTo>
                  <a:pt x="0" y="12725"/>
                </a:lnTo>
                <a:lnTo>
                  <a:pt x="0" y="209257"/>
                </a:lnTo>
                <a:lnTo>
                  <a:pt x="98690" y="209257"/>
                </a:lnTo>
                <a:lnTo>
                  <a:pt x="98690" y="183241"/>
                </a:lnTo>
                <a:lnTo>
                  <a:pt x="32236" y="183241"/>
                </a:lnTo>
                <a:lnTo>
                  <a:pt x="32236" y="12725"/>
                </a:lnTo>
                <a:close/>
              </a:path>
              <a:path w="1486534" h="282575">
                <a:moveTo>
                  <a:pt x="192668" y="50900"/>
                </a:moveTo>
                <a:lnTo>
                  <a:pt x="151947" y="60797"/>
                </a:lnTo>
                <a:lnTo>
                  <a:pt x="124518" y="89075"/>
                </a:lnTo>
                <a:lnTo>
                  <a:pt x="115093" y="127533"/>
                </a:lnTo>
                <a:lnTo>
                  <a:pt x="115018" y="133377"/>
                </a:lnTo>
                <a:lnTo>
                  <a:pt x="115522" y="142874"/>
                </a:lnTo>
                <a:lnTo>
                  <a:pt x="130350" y="182180"/>
                </a:lnTo>
                <a:lnTo>
                  <a:pt x="161703" y="206234"/>
                </a:lnTo>
                <a:lnTo>
                  <a:pt x="192668" y="211802"/>
                </a:lnTo>
                <a:lnTo>
                  <a:pt x="205817" y="210953"/>
                </a:lnTo>
                <a:lnTo>
                  <a:pt x="247085" y="190823"/>
                </a:lnTo>
                <a:lnTo>
                  <a:pt x="252366" y="184655"/>
                </a:lnTo>
                <a:lnTo>
                  <a:pt x="192668" y="184655"/>
                </a:lnTo>
                <a:lnTo>
                  <a:pt x="183972" y="183948"/>
                </a:lnTo>
                <a:lnTo>
                  <a:pt x="152442" y="160194"/>
                </a:lnTo>
                <a:lnTo>
                  <a:pt x="148271" y="143369"/>
                </a:lnTo>
                <a:lnTo>
                  <a:pt x="267321" y="143369"/>
                </a:lnTo>
                <a:lnTo>
                  <a:pt x="268075" y="138656"/>
                </a:lnTo>
                <a:lnTo>
                  <a:pt x="268453" y="133377"/>
                </a:lnTo>
                <a:lnTo>
                  <a:pt x="268453" y="127533"/>
                </a:lnTo>
                <a:lnTo>
                  <a:pt x="267895" y="117353"/>
                </a:lnTo>
                <a:lnTo>
                  <a:pt x="148554" y="117353"/>
                </a:lnTo>
                <a:lnTo>
                  <a:pt x="150264" y="108887"/>
                </a:lnTo>
                <a:lnTo>
                  <a:pt x="183212" y="78718"/>
                </a:lnTo>
                <a:lnTo>
                  <a:pt x="191254" y="78047"/>
                </a:lnTo>
                <a:lnTo>
                  <a:pt x="252403" y="78047"/>
                </a:lnTo>
                <a:lnTo>
                  <a:pt x="247315" y="72108"/>
                </a:lnTo>
                <a:lnTo>
                  <a:pt x="213523" y="53303"/>
                </a:lnTo>
                <a:lnTo>
                  <a:pt x="203395" y="51501"/>
                </a:lnTo>
                <a:lnTo>
                  <a:pt x="192668" y="50900"/>
                </a:lnTo>
                <a:close/>
              </a:path>
              <a:path w="1486534" h="282575">
                <a:moveTo>
                  <a:pt x="264211" y="162881"/>
                </a:moveTo>
                <a:lnTo>
                  <a:pt x="229429" y="162881"/>
                </a:lnTo>
                <a:lnTo>
                  <a:pt x="223102" y="172407"/>
                </a:lnTo>
                <a:lnTo>
                  <a:pt x="214866" y="179211"/>
                </a:lnTo>
                <a:lnTo>
                  <a:pt x="204721" y="183294"/>
                </a:lnTo>
                <a:lnTo>
                  <a:pt x="192668" y="184655"/>
                </a:lnTo>
                <a:lnTo>
                  <a:pt x="252366" y="184655"/>
                </a:lnTo>
                <a:lnTo>
                  <a:pt x="254243" y="182463"/>
                </a:lnTo>
                <a:lnTo>
                  <a:pt x="259951" y="173149"/>
                </a:lnTo>
                <a:lnTo>
                  <a:pt x="264211" y="162881"/>
                </a:lnTo>
                <a:close/>
              </a:path>
              <a:path w="1486534" h="282575">
                <a:moveTo>
                  <a:pt x="252403" y="78047"/>
                </a:moveTo>
                <a:lnTo>
                  <a:pt x="191254" y="78047"/>
                </a:lnTo>
                <a:lnTo>
                  <a:pt x="200073" y="78718"/>
                </a:lnTo>
                <a:lnTo>
                  <a:pt x="208150" y="80733"/>
                </a:lnTo>
                <a:lnTo>
                  <a:pt x="233900" y="108887"/>
                </a:lnTo>
                <a:lnTo>
                  <a:pt x="234802" y="117353"/>
                </a:lnTo>
                <a:lnTo>
                  <a:pt x="267895" y="117353"/>
                </a:lnTo>
                <a:lnTo>
                  <a:pt x="253554" y="79390"/>
                </a:lnTo>
                <a:lnTo>
                  <a:pt x="252403" y="78047"/>
                </a:lnTo>
                <a:close/>
              </a:path>
              <a:path w="1486534" h="282575">
                <a:moveTo>
                  <a:pt x="316295" y="53445"/>
                </a:moveTo>
                <a:lnTo>
                  <a:pt x="281796" y="53445"/>
                </a:lnTo>
                <a:lnTo>
                  <a:pt x="340897" y="209257"/>
                </a:lnTo>
                <a:lnTo>
                  <a:pt x="379355" y="209257"/>
                </a:lnTo>
                <a:lnTo>
                  <a:pt x="390348" y="180413"/>
                </a:lnTo>
                <a:lnTo>
                  <a:pt x="360409" y="180413"/>
                </a:lnTo>
                <a:lnTo>
                  <a:pt x="316295" y="53445"/>
                </a:lnTo>
                <a:close/>
              </a:path>
              <a:path w="1486534" h="282575">
                <a:moveTo>
                  <a:pt x="438739" y="53445"/>
                </a:moveTo>
                <a:lnTo>
                  <a:pt x="404523" y="53445"/>
                </a:lnTo>
                <a:lnTo>
                  <a:pt x="360409" y="180413"/>
                </a:lnTo>
                <a:lnTo>
                  <a:pt x="390348" y="180413"/>
                </a:lnTo>
                <a:lnTo>
                  <a:pt x="438739" y="53445"/>
                </a:lnTo>
                <a:close/>
              </a:path>
              <a:path w="1486534" h="282575">
                <a:moveTo>
                  <a:pt x="530125" y="50900"/>
                </a:moveTo>
                <a:lnTo>
                  <a:pt x="489405" y="60797"/>
                </a:lnTo>
                <a:lnTo>
                  <a:pt x="461975" y="89075"/>
                </a:lnTo>
                <a:lnTo>
                  <a:pt x="452551" y="127533"/>
                </a:lnTo>
                <a:lnTo>
                  <a:pt x="452476" y="133377"/>
                </a:lnTo>
                <a:lnTo>
                  <a:pt x="452980" y="142874"/>
                </a:lnTo>
                <a:lnTo>
                  <a:pt x="467808" y="182180"/>
                </a:lnTo>
                <a:lnTo>
                  <a:pt x="499161" y="206234"/>
                </a:lnTo>
                <a:lnTo>
                  <a:pt x="530125" y="211802"/>
                </a:lnTo>
                <a:lnTo>
                  <a:pt x="543275" y="210953"/>
                </a:lnTo>
                <a:lnTo>
                  <a:pt x="584543" y="190823"/>
                </a:lnTo>
                <a:lnTo>
                  <a:pt x="589824" y="184655"/>
                </a:lnTo>
                <a:lnTo>
                  <a:pt x="530125" y="184655"/>
                </a:lnTo>
                <a:lnTo>
                  <a:pt x="521430" y="183948"/>
                </a:lnTo>
                <a:lnTo>
                  <a:pt x="489900" y="160194"/>
                </a:lnTo>
                <a:lnTo>
                  <a:pt x="485729" y="143369"/>
                </a:lnTo>
                <a:lnTo>
                  <a:pt x="604779" y="143369"/>
                </a:lnTo>
                <a:lnTo>
                  <a:pt x="605533" y="138656"/>
                </a:lnTo>
                <a:lnTo>
                  <a:pt x="605910" y="133377"/>
                </a:lnTo>
                <a:lnTo>
                  <a:pt x="605910" y="127533"/>
                </a:lnTo>
                <a:lnTo>
                  <a:pt x="605353" y="117353"/>
                </a:lnTo>
                <a:lnTo>
                  <a:pt x="486012" y="117353"/>
                </a:lnTo>
                <a:lnTo>
                  <a:pt x="487722" y="108887"/>
                </a:lnTo>
                <a:lnTo>
                  <a:pt x="520670" y="78718"/>
                </a:lnTo>
                <a:lnTo>
                  <a:pt x="528712" y="78047"/>
                </a:lnTo>
                <a:lnTo>
                  <a:pt x="589861" y="78047"/>
                </a:lnTo>
                <a:lnTo>
                  <a:pt x="584773" y="72108"/>
                </a:lnTo>
                <a:lnTo>
                  <a:pt x="550980" y="53303"/>
                </a:lnTo>
                <a:lnTo>
                  <a:pt x="540853" y="51501"/>
                </a:lnTo>
                <a:lnTo>
                  <a:pt x="530125" y="50900"/>
                </a:lnTo>
                <a:close/>
              </a:path>
              <a:path w="1486534" h="282575">
                <a:moveTo>
                  <a:pt x="601669" y="162881"/>
                </a:moveTo>
                <a:lnTo>
                  <a:pt x="566887" y="162881"/>
                </a:lnTo>
                <a:lnTo>
                  <a:pt x="560560" y="172407"/>
                </a:lnTo>
                <a:lnTo>
                  <a:pt x="552324" y="179211"/>
                </a:lnTo>
                <a:lnTo>
                  <a:pt x="542179" y="183294"/>
                </a:lnTo>
                <a:lnTo>
                  <a:pt x="530125" y="184655"/>
                </a:lnTo>
                <a:lnTo>
                  <a:pt x="589824" y="184655"/>
                </a:lnTo>
                <a:lnTo>
                  <a:pt x="591701" y="182463"/>
                </a:lnTo>
                <a:lnTo>
                  <a:pt x="597409" y="173149"/>
                </a:lnTo>
                <a:lnTo>
                  <a:pt x="601669" y="162881"/>
                </a:lnTo>
                <a:close/>
              </a:path>
              <a:path w="1486534" h="282575">
                <a:moveTo>
                  <a:pt x="589861" y="78047"/>
                </a:moveTo>
                <a:lnTo>
                  <a:pt x="528712" y="78047"/>
                </a:lnTo>
                <a:lnTo>
                  <a:pt x="537531" y="78718"/>
                </a:lnTo>
                <a:lnTo>
                  <a:pt x="545608" y="80733"/>
                </a:lnTo>
                <a:lnTo>
                  <a:pt x="571358" y="108887"/>
                </a:lnTo>
                <a:lnTo>
                  <a:pt x="572260" y="117353"/>
                </a:lnTo>
                <a:lnTo>
                  <a:pt x="605353" y="117353"/>
                </a:lnTo>
                <a:lnTo>
                  <a:pt x="591011" y="79390"/>
                </a:lnTo>
                <a:lnTo>
                  <a:pt x="589861" y="78047"/>
                </a:lnTo>
                <a:close/>
              </a:path>
              <a:path w="1486534" h="282575">
                <a:moveTo>
                  <a:pt x="669872" y="0"/>
                </a:moveTo>
                <a:lnTo>
                  <a:pt x="637635" y="0"/>
                </a:lnTo>
                <a:lnTo>
                  <a:pt x="637635" y="209257"/>
                </a:lnTo>
                <a:lnTo>
                  <a:pt x="669872" y="209257"/>
                </a:lnTo>
                <a:lnTo>
                  <a:pt x="669872" y="0"/>
                </a:lnTo>
                <a:close/>
              </a:path>
              <a:path w="1486534" h="282575">
                <a:moveTo>
                  <a:pt x="730859" y="169950"/>
                </a:moveTo>
                <a:lnTo>
                  <a:pt x="719360" y="169950"/>
                </a:lnTo>
                <a:lnTo>
                  <a:pt x="714458" y="171930"/>
                </a:lnTo>
                <a:lnTo>
                  <a:pt x="706540" y="179847"/>
                </a:lnTo>
                <a:lnTo>
                  <a:pt x="704561" y="184749"/>
                </a:lnTo>
                <a:lnTo>
                  <a:pt x="704561" y="196437"/>
                </a:lnTo>
                <a:lnTo>
                  <a:pt x="706540" y="201339"/>
                </a:lnTo>
                <a:lnTo>
                  <a:pt x="714458" y="209257"/>
                </a:lnTo>
                <a:lnTo>
                  <a:pt x="719360" y="211236"/>
                </a:lnTo>
                <a:lnTo>
                  <a:pt x="730859" y="211236"/>
                </a:lnTo>
                <a:lnTo>
                  <a:pt x="735667" y="209257"/>
                </a:lnTo>
                <a:lnTo>
                  <a:pt x="743584" y="201339"/>
                </a:lnTo>
                <a:lnTo>
                  <a:pt x="745564" y="196437"/>
                </a:lnTo>
                <a:lnTo>
                  <a:pt x="745564" y="184749"/>
                </a:lnTo>
                <a:lnTo>
                  <a:pt x="743584" y="179847"/>
                </a:lnTo>
                <a:lnTo>
                  <a:pt x="735667" y="171930"/>
                </a:lnTo>
                <a:lnTo>
                  <a:pt x="730859" y="169950"/>
                </a:lnTo>
                <a:close/>
              </a:path>
              <a:path w="1486534" h="282575">
                <a:moveTo>
                  <a:pt x="730859" y="51183"/>
                </a:moveTo>
                <a:lnTo>
                  <a:pt x="719360" y="51183"/>
                </a:lnTo>
                <a:lnTo>
                  <a:pt x="714458" y="53162"/>
                </a:lnTo>
                <a:lnTo>
                  <a:pt x="706540" y="61080"/>
                </a:lnTo>
                <a:lnTo>
                  <a:pt x="704561" y="65981"/>
                </a:lnTo>
                <a:lnTo>
                  <a:pt x="704561" y="77670"/>
                </a:lnTo>
                <a:lnTo>
                  <a:pt x="706540" y="82571"/>
                </a:lnTo>
                <a:lnTo>
                  <a:pt x="714458" y="90489"/>
                </a:lnTo>
                <a:lnTo>
                  <a:pt x="719360" y="92468"/>
                </a:lnTo>
                <a:lnTo>
                  <a:pt x="730859" y="92468"/>
                </a:lnTo>
                <a:lnTo>
                  <a:pt x="735667" y="90489"/>
                </a:lnTo>
                <a:lnTo>
                  <a:pt x="743584" y="82571"/>
                </a:lnTo>
                <a:lnTo>
                  <a:pt x="745564" y="77670"/>
                </a:lnTo>
                <a:lnTo>
                  <a:pt x="745564" y="65981"/>
                </a:lnTo>
                <a:lnTo>
                  <a:pt x="743584" y="61080"/>
                </a:lnTo>
                <a:lnTo>
                  <a:pt x="735667" y="53162"/>
                </a:lnTo>
                <a:lnTo>
                  <a:pt x="730859" y="51183"/>
                </a:lnTo>
                <a:close/>
              </a:path>
              <a:path w="1486534" h="282575">
                <a:moveTo>
                  <a:pt x="963554" y="12442"/>
                </a:moveTo>
                <a:lnTo>
                  <a:pt x="854966" y="12442"/>
                </a:lnTo>
                <a:lnTo>
                  <a:pt x="854966" y="209257"/>
                </a:lnTo>
                <a:lnTo>
                  <a:pt x="963554" y="209257"/>
                </a:lnTo>
                <a:lnTo>
                  <a:pt x="963554" y="182958"/>
                </a:lnTo>
                <a:lnTo>
                  <a:pt x="887203" y="182958"/>
                </a:lnTo>
                <a:lnTo>
                  <a:pt x="887203" y="122726"/>
                </a:lnTo>
                <a:lnTo>
                  <a:pt x="955070" y="122726"/>
                </a:lnTo>
                <a:lnTo>
                  <a:pt x="955070" y="96427"/>
                </a:lnTo>
                <a:lnTo>
                  <a:pt x="887203" y="96427"/>
                </a:lnTo>
                <a:lnTo>
                  <a:pt x="887203" y="38740"/>
                </a:lnTo>
                <a:lnTo>
                  <a:pt x="963554" y="38740"/>
                </a:lnTo>
                <a:lnTo>
                  <a:pt x="963554" y="12442"/>
                </a:lnTo>
                <a:close/>
              </a:path>
              <a:path w="1486534" h="282575">
                <a:moveTo>
                  <a:pt x="1066037" y="50900"/>
                </a:moveTo>
                <a:lnTo>
                  <a:pt x="1028710" y="61080"/>
                </a:lnTo>
                <a:lnTo>
                  <a:pt x="1002129" y="89075"/>
                </a:lnTo>
                <a:lnTo>
                  <a:pt x="992514" y="130644"/>
                </a:lnTo>
                <a:lnTo>
                  <a:pt x="993115" y="142079"/>
                </a:lnTo>
                <a:lnTo>
                  <a:pt x="1007502" y="181473"/>
                </a:lnTo>
                <a:lnTo>
                  <a:pt x="1037264" y="206075"/>
                </a:lnTo>
                <a:lnTo>
                  <a:pt x="1065472" y="211802"/>
                </a:lnTo>
                <a:lnTo>
                  <a:pt x="1074273" y="211342"/>
                </a:lnTo>
                <a:lnTo>
                  <a:pt x="1110363" y="196178"/>
                </a:lnTo>
                <a:lnTo>
                  <a:pt x="1120048" y="186069"/>
                </a:lnTo>
                <a:lnTo>
                  <a:pt x="1152568" y="186069"/>
                </a:lnTo>
                <a:lnTo>
                  <a:pt x="1152568" y="183806"/>
                </a:lnTo>
                <a:lnTo>
                  <a:pt x="1064718" y="183806"/>
                </a:lnTo>
                <a:lnTo>
                  <a:pt x="1056988" y="181733"/>
                </a:lnTo>
                <a:lnTo>
                  <a:pt x="1029258" y="152595"/>
                </a:lnTo>
                <a:lnTo>
                  <a:pt x="1025600" y="130644"/>
                </a:lnTo>
                <a:lnTo>
                  <a:pt x="1026006" y="122867"/>
                </a:lnTo>
                <a:lnTo>
                  <a:pt x="1049636" y="85116"/>
                </a:lnTo>
                <a:lnTo>
                  <a:pt x="1056800" y="80969"/>
                </a:lnTo>
                <a:lnTo>
                  <a:pt x="1064529" y="78895"/>
                </a:lnTo>
                <a:lnTo>
                  <a:pt x="1152568" y="78895"/>
                </a:lnTo>
                <a:lnTo>
                  <a:pt x="1152568" y="76067"/>
                </a:lnTo>
                <a:lnTo>
                  <a:pt x="1120048" y="76067"/>
                </a:lnTo>
                <a:lnTo>
                  <a:pt x="1115594" y="70924"/>
                </a:lnTo>
                <a:lnTo>
                  <a:pt x="1110434" y="66241"/>
                </a:lnTo>
                <a:lnTo>
                  <a:pt x="1074927" y="51359"/>
                </a:lnTo>
                <a:lnTo>
                  <a:pt x="1066037" y="50900"/>
                </a:lnTo>
                <a:close/>
              </a:path>
              <a:path w="1486534" h="282575">
                <a:moveTo>
                  <a:pt x="1152568" y="186069"/>
                </a:moveTo>
                <a:lnTo>
                  <a:pt x="1120048" y="186069"/>
                </a:lnTo>
                <a:lnTo>
                  <a:pt x="1120048" y="209257"/>
                </a:lnTo>
                <a:lnTo>
                  <a:pt x="1152568" y="209257"/>
                </a:lnTo>
                <a:lnTo>
                  <a:pt x="1152568" y="186069"/>
                </a:lnTo>
                <a:close/>
              </a:path>
              <a:path w="1486534" h="282575">
                <a:moveTo>
                  <a:pt x="1152568" y="78895"/>
                </a:moveTo>
                <a:lnTo>
                  <a:pt x="1081119" y="78895"/>
                </a:lnTo>
                <a:lnTo>
                  <a:pt x="1088848" y="80969"/>
                </a:lnTo>
                <a:lnTo>
                  <a:pt x="1103176" y="89264"/>
                </a:lnTo>
                <a:lnTo>
                  <a:pt x="1120048" y="131209"/>
                </a:lnTo>
                <a:lnTo>
                  <a:pt x="1119624" y="139021"/>
                </a:lnTo>
                <a:lnTo>
                  <a:pt x="1103176" y="173438"/>
                </a:lnTo>
                <a:lnTo>
                  <a:pt x="1081119" y="183806"/>
                </a:lnTo>
                <a:lnTo>
                  <a:pt x="1152568" y="183806"/>
                </a:lnTo>
                <a:lnTo>
                  <a:pt x="1152568" y="78895"/>
                </a:lnTo>
                <a:close/>
              </a:path>
              <a:path w="1486534" h="282575">
                <a:moveTo>
                  <a:pt x="1152568" y="53445"/>
                </a:moveTo>
                <a:lnTo>
                  <a:pt x="1120048" y="53445"/>
                </a:lnTo>
                <a:lnTo>
                  <a:pt x="1120048" y="76067"/>
                </a:lnTo>
                <a:lnTo>
                  <a:pt x="1152568" y="76067"/>
                </a:lnTo>
                <a:lnTo>
                  <a:pt x="1152568" y="53445"/>
                </a:lnTo>
                <a:close/>
              </a:path>
              <a:path w="1486534" h="282575">
                <a:moveTo>
                  <a:pt x="1219794" y="161467"/>
                </a:moveTo>
                <a:lnTo>
                  <a:pt x="1186426" y="161467"/>
                </a:lnTo>
                <a:lnTo>
                  <a:pt x="1187204" y="168377"/>
                </a:lnTo>
                <a:lnTo>
                  <a:pt x="1211541" y="201621"/>
                </a:lnTo>
                <a:lnTo>
                  <a:pt x="1251466" y="211802"/>
                </a:lnTo>
                <a:lnTo>
                  <a:pt x="1260214" y="211430"/>
                </a:lnTo>
                <a:lnTo>
                  <a:pt x="1299715" y="194411"/>
                </a:lnTo>
                <a:lnTo>
                  <a:pt x="1307158" y="184655"/>
                </a:lnTo>
                <a:lnTo>
                  <a:pt x="1242228" y="184655"/>
                </a:lnTo>
                <a:lnTo>
                  <a:pt x="1234970" y="182487"/>
                </a:lnTo>
                <a:lnTo>
                  <a:pt x="1229126" y="178151"/>
                </a:lnTo>
                <a:lnTo>
                  <a:pt x="1223470" y="173626"/>
                </a:lnTo>
                <a:lnTo>
                  <a:pt x="1220360" y="168065"/>
                </a:lnTo>
                <a:lnTo>
                  <a:pt x="1219794" y="161467"/>
                </a:lnTo>
                <a:close/>
              </a:path>
              <a:path w="1486534" h="282575">
                <a:moveTo>
                  <a:pt x="1248921" y="50900"/>
                </a:moveTo>
                <a:lnTo>
                  <a:pt x="1210851" y="60090"/>
                </a:lnTo>
                <a:lnTo>
                  <a:pt x="1188971" y="87567"/>
                </a:lnTo>
                <a:lnTo>
                  <a:pt x="1188971" y="95862"/>
                </a:lnTo>
                <a:lnTo>
                  <a:pt x="1208766" y="131304"/>
                </a:lnTo>
                <a:lnTo>
                  <a:pt x="1244679" y="143652"/>
                </a:lnTo>
                <a:lnTo>
                  <a:pt x="1253109" y="146144"/>
                </a:lnTo>
                <a:lnTo>
                  <a:pt x="1279461" y="160147"/>
                </a:lnTo>
                <a:lnTo>
                  <a:pt x="1279461" y="171458"/>
                </a:lnTo>
                <a:lnTo>
                  <a:pt x="1276916" y="175983"/>
                </a:lnTo>
                <a:lnTo>
                  <a:pt x="1271826" y="179565"/>
                </a:lnTo>
                <a:lnTo>
                  <a:pt x="1266924" y="182958"/>
                </a:lnTo>
                <a:lnTo>
                  <a:pt x="1259949" y="184655"/>
                </a:lnTo>
                <a:lnTo>
                  <a:pt x="1307158" y="184655"/>
                </a:lnTo>
                <a:lnTo>
                  <a:pt x="1308681" y="182487"/>
                </a:lnTo>
                <a:lnTo>
                  <a:pt x="1311008" y="174969"/>
                </a:lnTo>
                <a:lnTo>
                  <a:pt x="1310944" y="155717"/>
                </a:lnTo>
                <a:lnTo>
                  <a:pt x="1278224" y="125713"/>
                </a:lnTo>
                <a:lnTo>
                  <a:pt x="1247790" y="116316"/>
                </a:lnTo>
                <a:lnTo>
                  <a:pt x="1241380" y="114337"/>
                </a:lnTo>
                <a:lnTo>
                  <a:pt x="1221491" y="99727"/>
                </a:lnTo>
                <a:lnTo>
                  <a:pt x="1221491" y="90301"/>
                </a:lnTo>
                <a:lnTo>
                  <a:pt x="1223753" y="86059"/>
                </a:lnTo>
                <a:lnTo>
                  <a:pt x="1232802" y="79649"/>
                </a:lnTo>
                <a:lnTo>
                  <a:pt x="1239306" y="78047"/>
                </a:lnTo>
                <a:lnTo>
                  <a:pt x="1302828" y="78047"/>
                </a:lnTo>
                <a:lnTo>
                  <a:pt x="1298867" y="71737"/>
                </a:lnTo>
                <a:lnTo>
                  <a:pt x="1291620" y="64473"/>
                </a:lnTo>
                <a:lnTo>
                  <a:pt x="1282907" y="58535"/>
                </a:lnTo>
                <a:lnTo>
                  <a:pt x="1272886" y="54293"/>
                </a:lnTo>
                <a:lnTo>
                  <a:pt x="1261557" y="51748"/>
                </a:lnTo>
                <a:lnTo>
                  <a:pt x="1248921" y="50900"/>
                </a:lnTo>
                <a:close/>
              </a:path>
              <a:path w="1486534" h="282575">
                <a:moveTo>
                  <a:pt x="1302828" y="78047"/>
                </a:moveTo>
                <a:lnTo>
                  <a:pt x="1256461" y="78047"/>
                </a:lnTo>
                <a:lnTo>
                  <a:pt x="1263342" y="80120"/>
                </a:lnTo>
                <a:lnTo>
                  <a:pt x="1273522" y="88415"/>
                </a:lnTo>
                <a:lnTo>
                  <a:pt x="1276350" y="93977"/>
                </a:lnTo>
                <a:lnTo>
                  <a:pt x="1276916" y="100952"/>
                </a:lnTo>
                <a:lnTo>
                  <a:pt x="1309153" y="100952"/>
                </a:lnTo>
                <a:lnTo>
                  <a:pt x="1307633" y="89976"/>
                </a:lnTo>
                <a:lnTo>
                  <a:pt x="1304204" y="80238"/>
                </a:lnTo>
                <a:lnTo>
                  <a:pt x="1302828" y="78047"/>
                </a:lnTo>
                <a:close/>
              </a:path>
              <a:path w="1486534" h="282575">
                <a:moveTo>
                  <a:pt x="1363497" y="53445"/>
                </a:moveTo>
                <a:lnTo>
                  <a:pt x="1327584" y="53445"/>
                </a:lnTo>
                <a:lnTo>
                  <a:pt x="1388947" y="206712"/>
                </a:lnTo>
                <a:lnTo>
                  <a:pt x="1357276" y="282496"/>
                </a:lnTo>
                <a:lnTo>
                  <a:pt x="1390644" y="282496"/>
                </a:lnTo>
                <a:lnTo>
                  <a:pt x="1436664" y="172212"/>
                </a:lnTo>
                <a:lnTo>
                  <a:pt x="1407328" y="172212"/>
                </a:lnTo>
                <a:lnTo>
                  <a:pt x="1363497" y="53445"/>
                </a:lnTo>
                <a:close/>
              </a:path>
              <a:path w="1486534" h="282575">
                <a:moveTo>
                  <a:pt x="1486224" y="53445"/>
                </a:moveTo>
                <a:lnTo>
                  <a:pt x="1452856" y="53445"/>
                </a:lnTo>
                <a:lnTo>
                  <a:pt x="1407328" y="172212"/>
                </a:lnTo>
                <a:lnTo>
                  <a:pt x="1436664" y="172212"/>
                </a:lnTo>
                <a:lnTo>
                  <a:pt x="1486224" y="534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36429" y="2593894"/>
            <a:ext cx="1809889" cy="22028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67332" y="3232168"/>
            <a:ext cx="1971748" cy="22028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92292" y="3838125"/>
            <a:ext cx="2879674" cy="29465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2002" y="4613749"/>
            <a:ext cx="8291558" cy="112987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6939" y="5850337"/>
            <a:ext cx="8629726" cy="124255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4330" y="7195302"/>
            <a:ext cx="107436" cy="10950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96328" y="7191521"/>
            <a:ext cx="8222795" cy="331724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7683531" y="557475"/>
            <a:ext cx="584835" cy="440690"/>
            <a:chOff x="7683531" y="557475"/>
            <a:chExt cx="584835" cy="440690"/>
          </a:xfrm>
        </p:grpSpPr>
        <p:sp>
          <p:nvSpPr>
            <p:cNvPr id="18" name="object 18"/>
            <p:cNvSpPr/>
            <p:nvPr/>
          </p:nvSpPr>
          <p:spPr>
            <a:xfrm>
              <a:off x="7683531" y="614031"/>
              <a:ext cx="379730" cy="299085"/>
            </a:xfrm>
            <a:custGeom>
              <a:avLst/>
              <a:gdLst/>
              <a:ahLst/>
              <a:cxnLst/>
              <a:rect l="l" t="t" r="r" b="b"/>
              <a:pathLst>
                <a:path w="379729" h="299084">
                  <a:moveTo>
                    <a:pt x="379732" y="0"/>
                  </a:moveTo>
                  <a:lnTo>
                    <a:pt x="0" y="0"/>
                  </a:lnTo>
                  <a:lnTo>
                    <a:pt x="0" y="298938"/>
                  </a:lnTo>
                  <a:lnTo>
                    <a:pt x="379732" y="298938"/>
                  </a:lnTo>
                  <a:lnTo>
                    <a:pt x="379732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99655" y="557475"/>
              <a:ext cx="93345" cy="259079"/>
            </a:xfrm>
            <a:custGeom>
              <a:avLst/>
              <a:gdLst/>
              <a:ahLst/>
              <a:cxnLst/>
              <a:rect l="l" t="t" r="r" b="b"/>
              <a:pathLst>
                <a:path w="93345" h="259080">
                  <a:moveTo>
                    <a:pt x="21430" y="237009"/>
                  </a:moveTo>
                  <a:lnTo>
                    <a:pt x="9715" y="248138"/>
                  </a:lnTo>
                  <a:lnTo>
                    <a:pt x="14830" y="252551"/>
                  </a:lnTo>
                  <a:lnTo>
                    <a:pt x="20644" y="255818"/>
                  </a:lnTo>
                  <a:lnTo>
                    <a:pt x="26980" y="257845"/>
                  </a:lnTo>
                  <a:lnTo>
                    <a:pt x="33664" y="258541"/>
                  </a:lnTo>
                  <a:lnTo>
                    <a:pt x="33664" y="242382"/>
                  </a:lnTo>
                  <a:lnTo>
                    <a:pt x="29159" y="242382"/>
                  </a:lnTo>
                  <a:lnTo>
                    <a:pt x="24749" y="240502"/>
                  </a:lnTo>
                  <a:lnTo>
                    <a:pt x="21430" y="237009"/>
                  </a:lnTo>
                  <a:close/>
                </a:path>
                <a:path w="93345" h="259080">
                  <a:moveTo>
                    <a:pt x="84833" y="242382"/>
                  </a:moveTo>
                  <a:lnTo>
                    <a:pt x="33664" y="242382"/>
                  </a:lnTo>
                  <a:lnTo>
                    <a:pt x="33664" y="258541"/>
                  </a:lnTo>
                  <a:lnTo>
                    <a:pt x="84833" y="258541"/>
                  </a:lnTo>
                  <a:lnTo>
                    <a:pt x="84833" y="242382"/>
                  </a:lnTo>
                  <a:close/>
                </a:path>
                <a:path w="93345" h="259080">
                  <a:moveTo>
                    <a:pt x="89296" y="242382"/>
                  </a:moveTo>
                  <a:lnTo>
                    <a:pt x="84833" y="242382"/>
                  </a:lnTo>
                  <a:lnTo>
                    <a:pt x="84833" y="258541"/>
                  </a:lnTo>
                  <a:lnTo>
                    <a:pt x="89296" y="258541"/>
                  </a:lnTo>
                  <a:lnTo>
                    <a:pt x="92913" y="254924"/>
                  </a:lnTo>
                  <a:lnTo>
                    <a:pt x="92913" y="245999"/>
                  </a:lnTo>
                  <a:lnTo>
                    <a:pt x="89296" y="242382"/>
                  </a:lnTo>
                  <a:close/>
                </a:path>
                <a:path w="93345" h="259080">
                  <a:moveTo>
                    <a:pt x="9715" y="10402"/>
                  </a:moveTo>
                  <a:lnTo>
                    <a:pt x="5554" y="15742"/>
                  </a:lnTo>
                  <a:lnTo>
                    <a:pt x="2508" y="21746"/>
                  </a:lnTo>
                  <a:lnTo>
                    <a:pt x="637" y="28230"/>
                  </a:lnTo>
                  <a:lnTo>
                    <a:pt x="0" y="35010"/>
                  </a:lnTo>
                  <a:lnTo>
                    <a:pt x="0" y="223530"/>
                  </a:lnTo>
                  <a:lnTo>
                    <a:pt x="637" y="230310"/>
                  </a:lnTo>
                  <a:lnTo>
                    <a:pt x="2508" y="236795"/>
                  </a:lnTo>
                  <a:lnTo>
                    <a:pt x="5554" y="242799"/>
                  </a:lnTo>
                  <a:lnTo>
                    <a:pt x="9715" y="248138"/>
                  </a:lnTo>
                  <a:lnTo>
                    <a:pt x="21430" y="237009"/>
                  </a:lnTo>
                  <a:lnTo>
                    <a:pt x="18098" y="233501"/>
                  </a:lnTo>
                  <a:lnTo>
                    <a:pt x="16158" y="228660"/>
                  </a:lnTo>
                  <a:lnTo>
                    <a:pt x="16158" y="29881"/>
                  </a:lnTo>
                  <a:lnTo>
                    <a:pt x="18098" y="25039"/>
                  </a:lnTo>
                  <a:lnTo>
                    <a:pt x="21430" y="21532"/>
                  </a:lnTo>
                  <a:lnTo>
                    <a:pt x="9715" y="10402"/>
                  </a:lnTo>
                  <a:close/>
                </a:path>
                <a:path w="93345" h="259080">
                  <a:moveTo>
                    <a:pt x="33664" y="0"/>
                  </a:moveTo>
                  <a:lnTo>
                    <a:pt x="26980" y="696"/>
                  </a:lnTo>
                  <a:lnTo>
                    <a:pt x="20644" y="2723"/>
                  </a:lnTo>
                  <a:lnTo>
                    <a:pt x="14830" y="5989"/>
                  </a:lnTo>
                  <a:lnTo>
                    <a:pt x="9715" y="10402"/>
                  </a:lnTo>
                  <a:lnTo>
                    <a:pt x="21430" y="21532"/>
                  </a:lnTo>
                  <a:lnTo>
                    <a:pt x="24749" y="18038"/>
                  </a:lnTo>
                  <a:lnTo>
                    <a:pt x="29159" y="16158"/>
                  </a:lnTo>
                  <a:lnTo>
                    <a:pt x="33664" y="16158"/>
                  </a:lnTo>
                  <a:lnTo>
                    <a:pt x="33664" y="0"/>
                  </a:lnTo>
                  <a:close/>
                </a:path>
                <a:path w="93345" h="259080">
                  <a:moveTo>
                    <a:pt x="84833" y="0"/>
                  </a:moveTo>
                  <a:lnTo>
                    <a:pt x="33664" y="0"/>
                  </a:lnTo>
                  <a:lnTo>
                    <a:pt x="33664" y="16158"/>
                  </a:lnTo>
                  <a:lnTo>
                    <a:pt x="84833" y="16158"/>
                  </a:lnTo>
                  <a:lnTo>
                    <a:pt x="84833" y="0"/>
                  </a:lnTo>
                  <a:close/>
                </a:path>
                <a:path w="93345" h="259080">
                  <a:moveTo>
                    <a:pt x="89296" y="0"/>
                  </a:moveTo>
                  <a:lnTo>
                    <a:pt x="84833" y="0"/>
                  </a:lnTo>
                  <a:lnTo>
                    <a:pt x="84833" y="16158"/>
                  </a:lnTo>
                  <a:lnTo>
                    <a:pt x="89296" y="16158"/>
                  </a:lnTo>
                  <a:lnTo>
                    <a:pt x="92913" y="12541"/>
                  </a:lnTo>
                  <a:lnTo>
                    <a:pt x="92913" y="3617"/>
                  </a:lnTo>
                  <a:lnTo>
                    <a:pt x="892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76410" y="610486"/>
              <a:ext cx="170408" cy="15251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877235" y="895583"/>
              <a:ext cx="391160" cy="102870"/>
            </a:xfrm>
            <a:custGeom>
              <a:avLst/>
              <a:gdLst/>
              <a:ahLst/>
              <a:cxnLst/>
              <a:rect l="l" t="t" r="r" b="b"/>
              <a:pathLst>
                <a:path w="391159" h="102869">
                  <a:moveTo>
                    <a:pt x="11973" y="945"/>
                  </a:moveTo>
                  <a:lnTo>
                    <a:pt x="0" y="945"/>
                  </a:lnTo>
                  <a:lnTo>
                    <a:pt x="0" y="73942"/>
                  </a:lnTo>
                  <a:lnTo>
                    <a:pt x="36656" y="73942"/>
                  </a:lnTo>
                  <a:lnTo>
                    <a:pt x="36656" y="64279"/>
                  </a:lnTo>
                  <a:lnTo>
                    <a:pt x="11973" y="64279"/>
                  </a:lnTo>
                  <a:lnTo>
                    <a:pt x="11973" y="945"/>
                  </a:lnTo>
                  <a:close/>
                </a:path>
                <a:path w="391159" h="102869">
                  <a:moveTo>
                    <a:pt x="77829" y="15124"/>
                  </a:moveTo>
                  <a:lnTo>
                    <a:pt x="66765" y="15124"/>
                  </a:lnTo>
                  <a:lnTo>
                    <a:pt x="61759" y="16350"/>
                  </a:lnTo>
                  <a:lnTo>
                    <a:pt x="52796" y="21251"/>
                  </a:lnTo>
                  <a:lnTo>
                    <a:pt x="49260" y="24752"/>
                  </a:lnTo>
                  <a:lnTo>
                    <a:pt x="44078" y="33855"/>
                  </a:lnTo>
                  <a:lnTo>
                    <a:pt x="42783" y="39072"/>
                  </a:lnTo>
                  <a:lnTo>
                    <a:pt x="42850" y="51185"/>
                  </a:lnTo>
                  <a:lnTo>
                    <a:pt x="66310" y="74888"/>
                  </a:lnTo>
                  <a:lnTo>
                    <a:pt x="77304" y="74888"/>
                  </a:lnTo>
                  <a:lnTo>
                    <a:pt x="82345" y="73662"/>
                  </a:lnTo>
                  <a:lnTo>
                    <a:pt x="91518" y="68691"/>
                  </a:lnTo>
                  <a:lnTo>
                    <a:pt x="95159" y="65155"/>
                  </a:lnTo>
                  <a:lnTo>
                    <a:pt x="95548" y="64489"/>
                  </a:lnTo>
                  <a:lnTo>
                    <a:pt x="66940" y="64489"/>
                  </a:lnTo>
                  <a:lnTo>
                    <a:pt x="62914" y="62809"/>
                  </a:lnTo>
                  <a:lnTo>
                    <a:pt x="59693" y="59448"/>
                  </a:lnTo>
                  <a:lnTo>
                    <a:pt x="56542" y="56017"/>
                  </a:lnTo>
                  <a:lnTo>
                    <a:pt x="54967" y="51185"/>
                  </a:lnTo>
                  <a:lnTo>
                    <a:pt x="54967" y="40752"/>
                  </a:lnTo>
                  <a:lnTo>
                    <a:pt x="55737" y="37216"/>
                  </a:lnTo>
                  <a:lnTo>
                    <a:pt x="57277" y="34345"/>
                  </a:lnTo>
                  <a:lnTo>
                    <a:pt x="58818" y="31404"/>
                  </a:lnTo>
                  <a:lnTo>
                    <a:pt x="60884" y="29199"/>
                  </a:lnTo>
                  <a:lnTo>
                    <a:pt x="63474" y="27728"/>
                  </a:lnTo>
                  <a:lnTo>
                    <a:pt x="66135" y="26258"/>
                  </a:lnTo>
                  <a:lnTo>
                    <a:pt x="69006" y="25522"/>
                  </a:lnTo>
                  <a:lnTo>
                    <a:pt x="95773" y="25522"/>
                  </a:lnTo>
                  <a:lnTo>
                    <a:pt x="95334" y="24752"/>
                  </a:lnTo>
                  <a:lnTo>
                    <a:pt x="91798" y="21251"/>
                  </a:lnTo>
                  <a:lnTo>
                    <a:pt x="82835" y="16350"/>
                  </a:lnTo>
                  <a:lnTo>
                    <a:pt x="77829" y="15124"/>
                  </a:lnTo>
                  <a:close/>
                </a:path>
                <a:path w="391159" h="102869">
                  <a:moveTo>
                    <a:pt x="95773" y="25522"/>
                  </a:moveTo>
                  <a:lnTo>
                    <a:pt x="75168" y="25522"/>
                  </a:lnTo>
                  <a:lnTo>
                    <a:pt x="78039" y="26258"/>
                  </a:lnTo>
                  <a:lnTo>
                    <a:pt x="83361" y="29199"/>
                  </a:lnTo>
                  <a:lnTo>
                    <a:pt x="85496" y="31404"/>
                  </a:lnTo>
                  <a:lnTo>
                    <a:pt x="87107" y="34345"/>
                  </a:lnTo>
                  <a:lnTo>
                    <a:pt x="88717" y="37216"/>
                  </a:lnTo>
                  <a:lnTo>
                    <a:pt x="89522" y="40752"/>
                  </a:lnTo>
                  <a:lnTo>
                    <a:pt x="89522" y="49155"/>
                  </a:lnTo>
                  <a:lnTo>
                    <a:pt x="88682" y="52726"/>
                  </a:lnTo>
                  <a:lnTo>
                    <a:pt x="85321" y="58608"/>
                  </a:lnTo>
                  <a:lnTo>
                    <a:pt x="83115" y="60813"/>
                  </a:lnTo>
                  <a:lnTo>
                    <a:pt x="80385" y="62284"/>
                  </a:lnTo>
                  <a:lnTo>
                    <a:pt x="77724" y="63754"/>
                  </a:lnTo>
                  <a:lnTo>
                    <a:pt x="74853" y="64489"/>
                  </a:lnTo>
                  <a:lnTo>
                    <a:pt x="95548" y="64489"/>
                  </a:lnTo>
                  <a:lnTo>
                    <a:pt x="100490" y="56017"/>
                  </a:lnTo>
                  <a:lnTo>
                    <a:pt x="101722" y="51185"/>
                  </a:lnTo>
                  <a:lnTo>
                    <a:pt x="101811" y="39072"/>
                  </a:lnTo>
                  <a:lnTo>
                    <a:pt x="100516" y="33855"/>
                  </a:lnTo>
                  <a:lnTo>
                    <a:pt x="95773" y="25522"/>
                  </a:lnTo>
                  <a:close/>
                </a:path>
                <a:path w="391159" h="102869">
                  <a:moveTo>
                    <a:pt x="124361" y="82030"/>
                  </a:moveTo>
                  <a:lnTo>
                    <a:pt x="112493" y="82030"/>
                  </a:lnTo>
                  <a:lnTo>
                    <a:pt x="113193" y="88332"/>
                  </a:lnTo>
                  <a:lnTo>
                    <a:pt x="116134" y="93303"/>
                  </a:lnTo>
                  <a:lnTo>
                    <a:pt x="121315" y="96944"/>
                  </a:lnTo>
                  <a:lnTo>
                    <a:pt x="126497" y="100656"/>
                  </a:lnTo>
                  <a:lnTo>
                    <a:pt x="133009" y="102511"/>
                  </a:lnTo>
                  <a:lnTo>
                    <a:pt x="146733" y="102511"/>
                  </a:lnTo>
                  <a:lnTo>
                    <a:pt x="151775" y="101321"/>
                  </a:lnTo>
                  <a:lnTo>
                    <a:pt x="160247" y="96559"/>
                  </a:lnTo>
                  <a:lnTo>
                    <a:pt x="163503" y="93268"/>
                  </a:lnTo>
                  <a:lnTo>
                    <a:pt x="164120" y="92113"/>
                  </a:lnTo>
                  <a:lnTo>
                    <a:pt x="136720" y="92113"/>
                  </a:lnTo>
                  <a:lnTo>
                    <a:pt x="133149" y="91168"/>
                  </a:lnTo>
                  <a:lnTo>
                    <a:pt x="127197" y="87457"/>
                  </a:lnTo>
                  <a:lnTo>
                    <a:pt x="125272" y="85041"/>
                  </a:lnTo>
                  <a:lnTo>
                    <a:pt x="124361" y="82030"/>
                  </a:lnTo>
                  <a:close/>
                </a:path>
                <a:path w="391159" h="102869">
                  <a:moveTo>
                    <a:pt x="169105" y="65225"/>
                  </a:moveTo>
                  <a:lnTo>
                    <a:pt x="157026" y="65225"/>
                  </a:lnTo>
                  <a:lnTo>
                    <a:pt x="157026" y="80489"/>
                  </a:lnTo>
                  <a:lnTo>
                    <a:pt x="155521" y="84761"/>
                  </a:lnTo>
                  <a:lnTo>
                    <a:pt x="152510" y="87702"/>
                  </a:lnTo>
                  <a:lnTo>
                    <a:pt x="149569" y="90643"/>
                  </a:lnTo>
                  <a:lnTo>
                    <a:pt x="145683" y="92113"/>
                  </a:lnTo>
                  <a:lnTo>
                    <a:pt x="164120" y="92113"/>
                  </a:lnTo>
                  <a:lnTo>
                    <a:pt x="165744" y="89067"/>
                  </a:lnTo>
                  <a:lnTo>
                    <a:pt x="167928" y="85041"/>
                  </a:lnTo>
                  <a:lnTo>
                    <a:pt x="168026" y="84761"/>
                  </a:lnTo>
                  <a:lnTo>
                    <a:pt x="169039" y="80489"/>
                  </a:lnTo>
                  <a:lnTo>
                    <a:pt x="169105" y="65225"/>
                  </a:lnTo>
                  <a:close/>
                </a:path>
                <a:path w="391159" h="102869">
                  <a:moveTo>
                    <a:pt x="141447" y="15124"/>
                  </a:moveTo>
                  <a:lnTo>
                    <a:pt x="131924" y="15124"/>
                  </a:lnTo>
                  <a:lnTo>
                    <a:pt x="127302" y="16385"/>
                  </a:lnTo>
                  <a:lnTo>
                    <a:pt x="109657" y="38932"/>
                  </a:lnTo>
                  <a:lnTo>
                    <a:pt x="109657" y="50555"/>
                  </a:lnTo>
                  <a:lnTo>
                    <a:pt x="131924" y="74888"/>
                  </a:lnTo>
                  <a:lnTo>
                    <a:pt x="141377" y="74888"/>
                  </a:lnTo>
                  <a:lnTo>
                    <a:pt x="145298" y="73977"/>
                  </a:lnTo>
                  <a:lnTo>
                    <a:pt x="152230" y="70266"/>
                  </a:lnTo>
                  <a:lnTo>
                    <a:pt x="154996" y="67956"/>
                  </a:lnTo>
                  <a:lnTo>
                    <a:pt x="157026" y="65225"/>
                  </a:lnTo>
                  <a:lnTo>
                    <a:pt x="169105" y="65225"/>
                  </a:lnTo>
                  <a:lnTo>
                    <a:pt x="169105" y="64489"/>
                  </a:lnTo>
                  <a:lnTo>
                    <a:pt x="136475" y="64489"/>
                  </a:lnTo>
                  <a:lnTo>
                    <a:pt x="133604" y="63719"/>
                  </a:lnTo>
                  <a:lnTo>
                    <a:pt x="121946" y="40752"/>
                  </a:lnTo>
                  <a:lnTo>
                    <a:pt x="122751" y="37321"/>
                  </a:lnTo>
                  <a:lnTo>
                    <a:pt x="124361" y="34450"/>
                  </a:lnTo>
                  <a:lnTo>
                    <a:pt x="126042" y="31509"/>
                  </a:lnTo>
                  <a:lnTo>
                    <a:pt x="128212" y="29304"/>
                  </a:lnTo>
                  <a:lnTo>
                    <a:pt x="130873" y="27833"/>
                  </a:lnTo>
                  <a:lnTo>
                    <a:pt x="133534" y="26293"/>
                  </a:lnTo>
                  <a:lnTo>
                    <a:pt x="136405" y="25522"/>
                  </a:lnTo>
                  <a:lnTo>
                    <a:pt x="169105" y="25522"/>
                  </a:lnTo>
                  <a:lnTo>
                    <a:pt x="169105" y="24472"/>
                  </a:lnTo>
                  <a:lnTo>
                    <a:pt x="157026" y="24472"/>
                  </a:lnTo>
                  <a:lnTo>
                    <a:pt x="155066" y="21811"/>
                  </a:lnTo>
                  <a:lnTo>
                    <a:pt x="152335" y="19606"/>
                  </a:lnTo>
                  <a:lnTo>
                    <a:pt x="148834" y="17855"/>
                  </a:lnTo>
                  <a:lnTo>
                    <a:pt x="145403" y="16034"/>
                  </a:lnTo>
                  <a:lnTo>
                    <a:pt x="141447" y="15124"/>
                  </a:lnTo>
                  <a:close/>
                </a:path>
                <a:path w="391159" h="102869">
                  <a:moveTo>
                    <a:pt x="169105" y="25522"/>
                  </a:moveTo>
                  <a:lnTo>
                    <a:pt x="142567" y="25522"/>
                  </a:lnTo>
                  <a:lnTo>
                    <a:pt x="145438" y="26293"/>
                  </a:lnTo>
                  <a:lnTo>
                    <a:pt x="150759" y="29374"/>
                  </a:lnTo>
                  <a:lnTo>
                    <a:pt x="152895" y="31614"/>
                  </a:lnTo>
                  <a:lnTo>
                    <a:pt x="154506" y="34555"/>
                  </a:lnTo>
                  <a:lnTo>
                    <a:pt x="156186" y="37496"/>
                  </a:lnTo>
                  <a:lnTo>
                    <a:pt x="156975" y="40752"/>
                  </a:lnTo>
                  <a:lnTo>
                    <a:pt x="157026" y="48945"/>
                  </a:lnTo>
                  <a:lnTo>
                    <a:pt x="156186" y="52446"/>
                  </a:lnTo>
                  <a:lnTo>
                    <a:pt x="154506" y="55457"/>
                  </a:lnTo>
                  <a:lnTo>
                    <a:pt x="152895" y="58398"/>
                  </a:lnTo>
                  <a:lnTo>
                    <a:pt x="150759" y="60638"/>
                  </a:lnTo>
                  <a:lnTo>
                    <a:pt x="145438" y="63719"/>
                  </a:lnTo>
                  <a:lnTo>
                    <a:pt x="142567" y="64489"/>
                  </a:lnTo>
                  <a:lnTo>
                    <a:pt x="169105" y="64489"/>
                  </a:lnTo>
                  <a:lnTo>
                    <a:pt x="169105" y="25522"/>
                  </a:lnTo>
                  <a:close/>
                </a:path>
                <a:path w="391159" h="102869">
                  <a:moveTo>
                    <a:pt x="169105" y="16069"/>
                  </a:moveTo>
                  <a:lnTo>
                    <a:pt x="157026" y="16069"/>
                  </a:lnTo>
                  <a:lnTo>
                    <a:pt x="157026" y="24472"/>
                  </a:lnTo>
                  <a:lnTo>
                    <a:pt x="169105" y="24472"/>
                  </a:lnTo>
                  <a:lnTo>
                    <a:pt x="169105" y="16069"/>
                  </a:lnTo>
                  <a:close/>
                </a:path>
                <a:path w="391159" h="102869">
                  <a:moveTo>
                    <a:pt x="252273" y="0"/>
                  </a:moveTo>
                  <a:lnTo>
                    <a:pt x="238619" y="0"/>
                  </a:lnTo>
                  <a:lnTo>
                    <a:pt x="232352" y="1610"/>
                  </a:lnTo>
                  <a:lnTo>
                    <a:pt x="208125" y="30144"/>
                  </a:lnTo>
                  <a:lnTo>
                    <a:pt x="208125" y="44428"/>
                  </a:lnTo>
                  <a:lnTo>
                    <a:pt x="238619" y="74678"/>
                  </a:lnTo>
                  <a:lnTo>
                    <a:pt x="252273" y="74678"/>
                  </a:lnTo>
                  <a:lnTo>
                    <a:pt x="258540" y="73102"/>
                  </a:lnTo>
                  <a:lnTo>
                    <a:pt x="269954" y="66730"/>
                  </a:lnTo>
                  <a:lnTo>
                    <a:pt x="272443" y="64279"/>
                  </a:lnTo>
                  <a:lnTo>
                    <a:pt x="240580" y="64279"/>
                  </a:lnTo>
                  <a:lnTo>
                    <a:pt x="236273" y="63194"/>
                  </a:lnTo>
                  <a:lnTo>
                    <a:pt x="220413" y="42678"/>
                  </a:lnTo>
                  <a:lnTo>
                    <a:pt x="220413" y="31894"/>
                  </a:lnTo>
                  <a:lnTo>
                    <a:pt x="240580" y="10503"/>
                  </a:lnTo>
                  <a:lnTo>
                    <a:pt x="272535" y="10503"/>
                  </a:lnTo>
                  <a:lnTo>
                    <a:pt x="269954" y="7982"/>
                  </a:lnTo>
                  <a:lnTo>
                    <a:pt x="264212" y="4831"/>
                  </a:lnTo>
                  <a:lnTo>
                    <a:pt x="258540" y="1610"/>
                  </a:lnTo>
                  <a:lnTo>
                    <a:pt x="252273" y="0"/>
                  </a:lnTo>
                  <a:close/>
                </a:path>
                <a:path w="391159" h="102869">
                  <a:moveTo>
                    <a:pt x="272535" y="10503"/>
                  </a:moveTo>
                  <a:lnTo>
                    <a:pt x="250243" y="10503"/>
                  </a:lnTo>
                  <a:lnTo>
                    <a:pt x="254549" y="11588"/>
                  </a:lnTo>
                  <a:lnTo>
                    <a:pt x="262111" y="15929"/>
                  </a:lnTo>
                  <a:lnTo>
                    <a:pt x="265052" y="19045"/>
                  </a:lnTo>
                  <a:lnTo>
                    <a:pt x="267153" y="23107"/>
                  </a:lnTo>
                  <a:lnTo>
                    <a:pt x="269324" y="27168"/>
                  </a:lnTo>
                  <a:lnTo>
                    <a:pt x="270409" y="31894"/>
                  </a:lnTo>
                  <a:lnTo>
                    <a:pt x="270409" y="42678"/>
                  </a:lnTo>
                  <a:lnTo>
                    <a:pt x="269324" y="47439"/>
                  </a:lnTo>
                  <a:lnTo>
                    <a:pt x="267153" y="51570"/>
                  </a:lnTo>
                  <a:lnTo>
                    <a:pt x="265052" y="55632"/>
                  </a:lnTo>
                  <a:lnTo>
                    <a:pt x="262111" y="58783"/>
                  </a:lnTo>
                  <a:lnTo>
                    <a:pt x="258330" y="61023"/>
                  </a:lnTo>
                  <a:lnTo>
                    <a:pt x="254549" y="63194"/>
                  </a:lnTo>
                  <a:lnTo>
                    <a:pt x="250243" y="64279"/>
                  </a:lnTo>
                  <a:lnTo>
                    <a:pt x="272443" y="64279"/>
                  </a:lnTo>
                  <a:lnTo>
                    <a:pt x="274470" y="62284"/>
                  </a:lnTo>
                  <a:lnTo>
                    <a:pt x="277761" y="56612"/>
                  </a:lnTo>
                  <a:lnTo>
                    <a:pt x="281052" y="50870"/>
                  </a:lnTo>
                  <a:lnTo>
                    <a:pt x="282698" y="44428"/>
                  </a:lnTo>
                  <a:lnTo>
                    <a:pt x="282698" y="30144"/>
                  </a:lnTo>
                  <a:lnTo>
                    <a:pt x="281052" y="23737"/>
                  </a:lnTo>
                  <a:lnTo>
                    <a:pt x="274470" y="12393"/>
                  </a:lnTo>
                  <a:lnTo>
                    <a:pt x="272535" y="10503"/>
                  </a:lnTo>
                  <a:close/>
                </a:path>
                <a:path w="391159" h="102869">
                  <a:moveTo>
                    <a:pt x="305824" y="16069"/>
                  </a:moveTo>
                  <a:lnTo>
                    <a:pt x="293955" y="16069"/>
                  </a:lnTo>
                  <a:lnTo>
                    <a:pt x="293955" y="55352"/>
                  </a:lnTo>
                  <a:lnTo>
                    <a:pt x="313246" y="74783"/>
                  </a:lnTo>
                  <a:lnTo>
                    <a:pt x="321229" y="74783"/>
                  </a:lnTo>
                  <a:lnTo>
                    <a:pt x="334918" y="67115"/>
                  </a:lnTo>
                  <a:lnTo>
                    <a:pt x="346891" y="67115"/>
                  </a:lnTo>
                  <a:lnTo>
                    <a:pt x="346891" y="64384"/>
                  </a:lnTo>
                  <a:lnTo>
                    <a:pt x="315837" y="64384"/>
                  </a:lnTo>
                  <a:lnTo>
                    <a:pt x="312301" y="63019"/>
                  </a:lnTo>
                  <a:lnTo>
                    <a:pt x="309710" y="60288"/>
                  </a:lnTo>
                  <a:lnTo>
                    <a:pt x="307119" y="57487"/>
                  </a:lnTo>
                  <a:lnTo>
                    <a:pt x="305824" y="53496"/>
                  </a:lnTo>
                  <a:lnTo>
                    <a:pt x="305824" y="16069"/>
                  </a:lnTo>
                  <a:close/>
                </a:path>
                <a:path w="391159" h="102869">
                  <a:moveTo>
                    <a:pt x="346891" y="67115"/>
                  </a:moveTo>
                  <a:lnTo>
                    <a:pt x="334918" y="67115"/>
                  </a:lnTo>
                  <a:lnTo>
                    <a:pt x="334918" y="73942"/>
                  </a:lnTo>
                  <a:lnTo>
                    <a:pt x="346891" y="73942"/>
                  </a:lnTo>
                  <a:lnTo>
                    <a:pt x="346891" y="67115"/>
                  </a:lnTo>
                  <a:close/>
                </a:path>
                <a:path w="391159" h="102869">
                  <a:moveTo>
                    <a:pt x="346891" y="16069"/>
                  </a:moveTo>
                  <a:lnTo>
                    <a:pt x="334918" y="16069"/>
                  </a:lnTo>
                  <a:lnTo>
                    <a:pt x="334918" y="53496"/>
                  </a:lnTo>
                  <a:lnTo>
                    <a:pt x="333587" y="57487"/>
                  </a:lnTo>
                  <a:lnTo>
                    <a:pt x="328336" y="63019"/>
                  </a:lnTo>
                  <a:lnTo>
                    <a:pt x="324800" y="64384"/>
                  </a:lnTo>
                  <a:lnTo>
                    <a:pt x="346891" y="64384"/>
                  </a:lnTo>
                  <a:lnTo>
                    <a:pt x="346891" y="16069"/>
                  </a:lnTo>
                  <a:close/>
                </a:path>
                <a:path w="391159" h="102869">
                  <a:moveTo>
                    <a:pt x="376659" y="25837"/>
                  </a:moveTo>
                  <a:lnTo>
                    <a:pt x="364580" y="25837"/>
                  </a:lnTo>
                  <a:lnTo>
                    <a:pt x="364580" y="63544"/>
                  </a:lnTo>
                  <a:lnTo>
                    <a:pt x="366016" y="67640"/>
                  </a:lnTo>
                  <a:lnTo>
                    <a:pt x="371758" y="72682"/>
                  </a:lnTo>
                  <a:lnTo>
                    <a:pt x="375889" y="73942"/>
                  </a:lnTo>
                  <a:lnTo>
                    <a:pt x="390733" y="73942"/>
                  </a:lnTo>
                  <a:lnTo>
                    <a:pt x="390733" y="63964"/>
                  </a:lnTo>
                  <a:lnTo>
                    <a:pt x="380930" y="63964"/>
                  </a:lnTo>
                  <a:lnTo>
                    <a:pt x="379180" y="63509"/>
                  </a:lnTo>
                  <a:lnTo>
                    <a:pt x="378130" y="62599"/>
                  </a:lnTo>
                  <a:lnTo>
                    <a:pt x="377149" y="61619"/>
                  </a:lnTo>
                  <a:lnTo>
                    <a:pt x="376659" y="60043"/>
                  </a:lnTo>
                  <a:lnTo>
                    <a:pt x="376659" y="25837"/>
                  </a:lnTo>
                  <a:close/>
                </a:path>
                <a:path w="391159" h="102869">
                  <a:moveTo>
                    <a:pt x="390733" y="16069"/>
                  </a:moveTo>
                  <a:lnTo>
                    <a:pt x="357753" y="16069"/>
                  </a:lnTo>
                  <a:lnTo>
                    <a:pt x="357753" y="25837"/>
                  </a:lnTo>
                  <a:lnTo>
                    <a:pt x="390733" y="25837"/>
                  </a:lnTo>
                  <a:lnTo>
                    <a:pt x="390733" y="16069"/>
                  </a:lnTo>
                  <a:close/>
                </a:path>
                <a:path w="391159" h="102869">
                  <a:moveTo>
                    <a:pt x="376659" y="1680"/>
                  </a:moveTo>
                  <a:lnTo>
                    <a:pt x="364580" y="1680"/>
                  </a:lnTo>
                  <a:lnTo>
                    <a:pt x="364580" y="16069"/>
                  </a:lnTo>
                  <a:lnTo>
                    <a:pt x="376659" y="16069"/>
                  </a:lnTo>
                  <a:lnTo>
                    <a:pt x="376659" y="1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6"/>
            <a:ext cx="10058400" cy="5659120"/>
            <a:chOff x="0" y="1057656"/>
            <a:chExt cx="10058400" cy="5659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57656"/>
              <a:ext cx="10058400" cy="565861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9523" y="4876800"/>
              <a:ext cx="2788920" cy="58216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59523" y="5740907"/>
              <a:ext cx="1609343" cy="7330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0</Words>
  <Application>Microsoft Office PowerPoint</Application>
  <PresentationFormat>Custom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Arjunkarthic VS</cp:lastModifiedBy>
  <cp:revision>1</cp:revision>
  <dcterms:created xsi:type="dcterms:W3CDTF">2022-11-04T07:32:47Z</dcterms:created>
  <dcterms:modified xsi:type="dcterms:W3CDTF">2022-11-04T09:39:54Z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2022-11-04T00:00:00Z</vt:filetime>
  </property>
  <property fmtid="{D5CDD505-2E9C-101B-9397-08002B2CF9AE}" pid="3" name="LastSaved">
    <vt:filetime>2022-11-04T00:00:00Z</vt:filetime>
  </property>
  <property fmtid="{D5CDD505-2E9C-101B-9397-08002B2CF9AE}" pid="4" name="Producer">
    <vt:lpwstr>iText® 5.4.1 ©2000-2012 1T3XT BVBA (AGPL-version)</vt:lpwstr>
  </property>
</Properties>
</file>